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9" r:id="rId2"/>
    <p:sldId id="321" r:id="rId3"/>
    <p:sldId id="295" r:id="rId4"/>
    <p:sldId id="323" r:id="rId5"/>
    <p:sldId id="337" r:id="rId6"/>
    <p:sldId id="345" r:id="rId7"/>
    <p:sldId id="296" r:id="rId8"/>
    <p:sldId id="332" r:id="rId9"/>
    <p:sldId id="333" r:id="rId10"/>
    <p:sldId id="322" r:id="rId11"/>
    <p:sldId id="316" r:id="rId12"/>
    <p:sldId id="297" r:id="rId13"/>
    <p:sldId id="325" r:id="rId14"/>
    <p:sldId id="326" r:id="rId15"/>
    <p:sldId id="294" r:id="rId16"/>
    <p:sldId id="338" r:id="rId17"/>
    <p:sldId id="327" r:id="rId18"/>
    <p:sldId id="258" r:id="rId19"/>
    <p:sldId id="262" r:id="rId20"/>
    <p:sldId id="300" r:id="rId21"/>
    <p:sldId id="317" r:id="rId22"/>
    <p:sldId id="301" r:id="rId23"/>
    <p:sldId id="302" r:id="rId24"/>
    <p:sldId id="303" r:id="rId25"/>
    <p:sldId id="314" r:id="rId26"/>
    <p:sldId id="315" r:id="rId27"/>
    <p:sldId id="334" r:id="rId28"/>
    <p:sldId id="343" r:id="rId29"/>
    <p:sldId id="328" r:id="rId30"/>
    <p:sldId id="329" r:id="rId31"/>
    <p:sldId id="346" r:id="rId32"/>
    <p:sldId id="339" r:id="rId33"/>
    <p:sldId id="348" r:id="rId34"/>
    <p:sldId id="336" r:id="rId35"/>
    <p:sldId id="34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F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37" autoAdjust="0"/>
  </p:normalViewPr>
  <p:slideViewPr>
    <p:cSldViewPr>
      <p:cViewPr>
        <p:scale>
          <a:sx n="75" d="100"/>
          <a:sy n="75" d="100"/>
        </p:scale>
        <p:origin x="-4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off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off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heat_moisture_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heat_and_moisture_off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heat_moisture_o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heat_and_moisture_off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off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of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off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fog%20studie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fog%20studi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off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off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off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564585608393"/>
          <c:y val="0.161134535602405"/>
          <c:w val="0.785144651684528"/>
          <c:h val="0.597440547204327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winddir!$F$137:$F$160</c:f>
              <c:numCache>
                <c:formatCode>General</c:formatCode>
                <c:ptCount val="24"/>
                <c:pt idx="0">
                  <c:v>-0.465290909090909</c:v>
                </c:pt>
                <c:pt idx="1">
                  <c:v>-0.258584905660378</c:v>
                </c:pt>
                <c:pt idx="2">
                  <c:v>0.0151060606060606</c:v>
                </c:pt>
                <c:pt idx="3">
                  <c:v>-0.53522</c:v>
                </c:pt>
                <c:pt idx="4">
                  <c:v>-0.587600000000001</c:v>
                </c:pt>
                <c:pt idx="5">
                  <c:v>-0.240695652173913</c:v>
                </c:pt>
                <c:pt idx="6">
                  <c:v>-0.146512820512821</c:v>
                </c:pt>
                <c:pt idx="7">
                  <c:v>-0.402722222222222</c:v>
                </c:pt>
                <c:pt idx="8">
                  <c:v>-0.468222222222222</c:v>
                </c:pt>
                <c:pt idx="9">
                  <c:v>-0.491566037735851</c:v>
                </c:pt>
                <c:pt idx="10">
                  <c:v>-0.515202898550725</c:v>
                </c:pt>
                <c:pt idx="11">
                  <c:v>-0.732979166666667</c:v>
                </c:pt>
                <c:pt idx="12">
                  <c:v>-0.579810810810812</c:v>
                </c:pt>
                <c:pt idx="13">
                  <c:v>-0.500835616438359</c:v>
                </c:pt>
                <c:pt idx="14">
                  <c:v>-0.553955882352941</c:v>
                </c:pt>
                <c:pt idx="15">
                  <c:v>-0.432539473684212</c:v>
                </c:pt>
                <c:pt idx="16">
                  <c:v>-0.48687654320988</c:v>
                </c:pt>
                <c:pt idx="17">
                  <c:v>-0.522710144927534</c:v>
                </c:pt>
                <c:pt idx="18">
                  <c:v>-0.356941176470588</c:v>
                </c:pt>
                <c:pt idx="19">
                  <c:v>-0.0824117647058824</c:v>
                </c:pt>
                <c:pt idx="20">
                  <c:v>-0.0995892857142857</c:v>
                </c:pt>
                <c:pt idx="21">
                  <c:v>-0.265188405797102</c:v>
                </c:pt>
                <c:pt idx="22">
                  <c:v>-0.224227272727273</c:v>
                </c:pt>
                <c:pt idx="23">
                  <c:v>-0.320971014492755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winddir!$G$137:$G$160</c:f>
              <c:numCache>
                <c:formatCode>General</c:formatCode>
                <c:ptCount val="24"/>
                <c:pt idx="0">
                  <c:v>0.0387090909090909</c:v>
                </c:pt>
                <c:pt idx="1">
                  <c:v>0.240811320754717</c:v>
                </c:pt>
                <c:pt idx="2">
                  <c:v>0.372272727272729</c:v>
                </c:pt>
                <c:pt idx="3">
                  <c:v>0.187960000000001</c:v>
                </c:pt>
                <c:pt idx="4">
                  <c:v>0.110942857142857</c:v>
                </c:pt>
                <c:pt idx="5">
                  <c:v>0.307173913043479</c:v>
                </c:pt>
                <c:pt idx="6">
                  <c:v>0.261538461538462</c:v>
                </c:pt>
                <c:pt idx="7">
                  <c:v>0.0356296296296297</c:v>
                </c:pt>
                <c:pt idx="8">
                  <c:v>-0.123555555555556</c:v>
                </c:pt>
                <c:pt idx="9">
                  <c:v>-0.148113207547171</c:v>
                </c:pt>
                <c:pt idx="10">
                  <c:v>-0.150913043478262</c:v>
                </c:pt>
                <c:pt idx="11">
                  <c:v>-0.121333333333333</c:v>
                </c:pt>
                <c:pt idx="12">
                  <c:v>-0.150297297297299</c:v>
                </c:pt>
                <c:pt idx="13">
                  <c:v>-0.308328767123291</c:v>
                </c:pt>
                <c:pt idx="14">
                  <c:v>-0.193661764705882</c:v>
                </c:pt>
                <c:pt idx="15">
                  <c:v>-0.129328947368421</c:v>
                </c:pt>
                <c:pt idx="16">
                  <c:v>-0.178086419753086</c:v>
                </c:pt>
                <c:pt idx="17">
                  <c:v>-0.00452173913043478</c:v>
                </c:pt>
                <c:pt idx="18">
                  <c:v>0.0180980392156864</c:v>
                </c:pt>
                <c:pt idx="19">
                  <c:v>0.264156862745098</c:v>
                </c:pt>
                <c:pt idx="20">
                  <c:v>0.365857142857143</c:v>
                </c:pt>
                <c:pt idx="21">
                  <c:v>0.179666666666667</c:v>
                </c:pt>
                <c:pt idx="22">
                  <c:v>0.280106060606061</c:v>
                </c:pt>
                <c:pt idx="23">
                  <c:v>0.0885072463768122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winddir!$H$137:$H$160</c:f>
              <c:numCache>
                <c:formatCode>General</c:formatCode>
                <c:ptCount val="24"/>
                <c:pt idx="0">
                  <c:v>-0.309181818181819</c:v>
                </c:pt>
                <c:pt idx="1">
                  <c:v>-0.0447358490566039</c:v>
                </c:pt>
                <c:pt idx="2">
                  <c:v>0.287030303030303</c:v>
                </c:pt>
                <c:pt idx="3">
                  <c:v>-0.301980000000001</c:v>
                </c:pt>
                <c:pt idx="4">
                  <c:v>-0.339971428571429</c:v>
                </c:pt>
                <c:pt idx="5">
                  <c:v>0.00652173913043485</c:v>
                </c:pt>
                <c:pt idx="6">
                  <c:v>-0.00810256410256415</c:v>
                </c:pt>
                <c:pt idx="7">
                  <c:v>-0.559351851851852</c:v>
                </c:pt>
                <c:pt idx="8">
                  <c:v>-0.667044444444448</c:v>
                </c:pt>
                <c:pt idx="9">
                  <c:v>-0.731509433962264</c:v>
                </c:pt>
                <c:pt idx="10">
                  <c:v>-0.837202898550725</c:v>
                </c:pt>
                <c:pt idx="11">
                  <c:v>-1.080666666666667</c:v>
                </c:pt>
                <c:pt idx="12">
                  <c:v>-0.816635135135136</c:v>
                </c:pt>
                <c:pt idx="13">
                  <c:v>-0.894150684931507</c:v>
                </c:pt>
                <c:pt idx="14">
                  <c:v>-0.921382352941176</c:v>
                </c:pt>
                <c:pt idx="15">
                  <c:v>-0.680276315789474</c:v>
                </c:pt>
                <c:pt idx="16">
                  <c:v>-0.76882716049383</c:v>
                </c:pt>
                <c:pt idx="17">
                  <c:v>-0.585420289855071</c:v>
                </c:pt>
                <c:pt idx="18">
                  <c:v>-0.536058823529415</c:v>
                </c:pt>
                <c:pt idx="19">
                  <c:v>-0.250490196078431</c:v>
                </c:pt>
                <c:pt idx="20">
                  <c:v>0.0708392857142858</c:v>
                </c:pt>
                <c:pt idx="21">
                  <c:v>-0.0188115942028986</c:v>
                </c:pt>
                <c:pt idx="22">
                  <c:v>0.394954545454547</c:v>
                </c:pt>
                <c:pt idx="23">
                  <c:v>-0.112449275362319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279064"/>
        <c:axId val="515284808"/>
      </c:barChart>
      <c:catAx>
        <c:axId val="515279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 (LST)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15284808"/>
        <c:crosses val="autoZero"/>
        <c:auto val="1"/>
        <c:lblAlgn val="ctr"/>
        <c:lblOffset val="100"/>
        <c:tickLblSkip val="3"/>
        <c:noMultiLvlLbl val="0"/>
      </c:catAx>
      <c:valAx>
        <c:axId val="515284808"/>
        <c:scaling>
          <c:orientation val="minMax"/>
          <c:max val="1.0"/>
          <c:min val="-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speed change (m/s)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5279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908643360160468"/>
          <c:y val="0.815086296031178"/>
          <c:w val="0.899999950497354"/>
          <c:h val="0.0972199644399287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775232641375"/>
          <c:y val="0.157935523102327"/>
          <c:w val="0.755891434025294"/>
          <c:h val="0.629188625329999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winddir!$I$137:$I$160</c:f>
              <c:numCache>
                <c:formatCode>General</c:formatCode>
                <c:ptCount val="24"/>
                <c:pt idx="0">
                  <c:v>0.137685482588236</c:v>
                </c:pt>
                <c:pt idx="1">
                  <c:v>0.15776652726087</c:v>
                </c:pt>
                <c:pt idx="2">
                  <c:v>0.252101172096774</c:v>
                </c:pt>
                <c:pt idx="3">
                  <c:v>0.0540516711923079</c:v>
                </c:pt>
                <c:pt idx="4">
                  <c:v>0.0687459253181818</c:v>
                </c:pt>
                <c:pt idx="5">
                  <c:v>0.0522186823928571</c:v>
                </c:pt>
                <c:pt idx="6">
                  <c:v>0.119587958571429</c:v>
                </c:pt>
                <c:pt idx="7">
                  <c:v>0.119070184541667</c:v>
                </c:pt>
                <c:pt idx="8">
                  <c:v>0.194861671285714</c:v>
                </c:pt>
                <c:pt idx="9">
                  <c:v>0.084889289454545</c:v>
                </c:pt>
                <c:pt idx="10">
                  <c:v>0.00980469671428578</c:v>
                </c:pt>
                <c:pt idx="11">
                  <c:v>0.200130677962963</c:v>
                </c:pt>
                <c:pt idx="12">
                  <c:v>0.12060868727907</c:v>
                </c:pt>
                <c:pt idx="13">
                  <c:v>0.103368373782609</c:v>
                </c:pt>
                <c:pt idx="14">
                  <c:v>0.0238018718888889</c:v>
                </c:pt>
                <c:pt idx="15">
                  <c:v>0.108486030513462</c:v>
                </c:pt>
                <c:pt idx="16">
                  <c:v>-0.0319167470256411</c:v>
                </c:pt>
                <c:pt idx="17">
                  <c:v>0.0720542495609756</c:v>
                </c:pt>
                <c:pt idx="18">
                  <c:v>0.140470341608696</c:v>
                </c:pt>
                <c:pt idx="19">
                  <c:v>0.372661659785714</c:v>
                </c:pt>
                <c:pt idx="20">
                  <c:v>0.1360262942</c:v>
                </c:pt>
                <c:pt idx="21">
                  <c:v>0.1275813454</c:v>
                </c:pt>
                <c:pt idx="22">
                  <c:v>0.172252353</c:v>
                </c:pt>
                <c:pt idx="23">
                  <c:v>0.130873531481481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winddir!$J$137:$J$160</c:f>
              <c:numCache>
                <c:formatCode>General</c:formatCode>
                <c:ptCount val="24"/>
                <c:pt idx="0">
                  <c:v>0.429643339029412</c:v>
                </c:pt>
                <c:pt idx="1">
                  <c:v>0.536215043391304</c:v>
                </c:pt>
                <c:pt idx="2">
                  <c:v>0.824395395645162</c:v>
                </c:pt>
                <c:pt idx="3">
                  <c:v>0.285600691615385</c:v>
                </c:pt>
                <c:pt idx="4">
                  <c:v>0.246927991818182</c:v>
                </c:pt>
                <c:pt idx="5">
                  <c:v>0.197219439857144</c:v>
                </c:pt>
                <c:pt idx="6">
                  <c:v>0.229150765571429</c:v>
                </c:pt>
                <c:pt idx="7">
                  <c:v>0.253362669500001</c:v>
                </c:pt>
                <c:pt idx="8">
                  <c:v>0.296659994714287</c:v>
                </c:pt>
                <c:pt idx="9">
                  <c:v>0.0657196534545458</c:v>
                </c:pt>
                <c:pt idx="10">
                  <c:v>0.0813957062142857</c:v>
                </c:pt>
                <c:pt idx="11">
                  <c:v>0.140601174222222</c:v>
                </c:pt>
                <c:pt idx="12">
                  <c:v>0.158043086372095</c:v>
                </c:pt>
                <c:pt idx="13">
                  <c:v>0.151154157130435</c:v>
                </c:pt>
                <c:pt idx="14">
                  <c:v>0.147268705750001</c:v>
                </c:pt>
                <c:pt idx="15">
                  <c:v>0.0188340012570496</c:v>
                </c:pt>
                <c:pt idx="16">
                  <c:v>0.0460511574615384</c:v>
                </c:pt>
                <c:pt idx="17">
                  <c:v>0.173007394853659</c:v>
                </c:pt>
                <c:pt idx="18">
                  <c:v>0.115004752739131</c:v>
                </c:pt>
                <c:pt idx="19">
                  <c:v>0.606683591357143</c:v>
                </c:pt>
                <c:pt idx="20">
                  <c:v>0.913411397999999</c:v>
                </c:pt>
                <c:pt idx="21">
                  <c:v>0.495336335550001</c:v>
                </c:pt>
                <c:pt idx="22">
                  <c:v>0.185647716909091</c:v>
                </c:pt>
                <c:pt idx="23">
                  <c:v>0.420285380555556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winddir!$K$137:$K$160</c:f>
              <c:numCache>
                <c:formatCode>General</c:formatCode>
                <c:ptCount val="24"/>
                <c:pt idx="0">
                  <c:v>0.471391923352943</c:v>
                </c:pt>
                <c:pt idx="1">
                  <c:v>0.284481464826087</c:v>
                </c:pt>
                <c:pt idx="2">
                  <c:v>0.601341707516132</c:v>
                </c:pt>
                <c:pt idx="3">
                  <c:v>0.347726209269232</c:v>
                </c:pt>
                <c:pt idx="4">
                  <c:v>0.4202453995</c:v>
                </c:pt>
                <c:pt idx="5">
                  <c:v>0.223489798678571</c:v>
                </c:pt>
                <c:pt idx="6">
                  <c:v>0.360646494464286</c:v>
                </c:pt>
                <c:pt idx="7">
                  <c:v>0.493182188958333</c:v>
                </c:pt>
                <c:pt idx="8">
                  <c:v>0.305176657000001</c:v>
                </c:pt>
                <c:pt idx="9">
                  <c:v>0.0428386641818185</c:v>
                </c:pt>
                <c:pt idx="10">
                  <c:v>-0.0503752528571429</c:v>
                </c:pt>
                <c:pt idx="11">
                  <c:v>0.0912470225555555</c:v>
                </c:pt>
                <c:pt idx="12">
                  <c:v>0.183696208651163</c:v>
                </c:pt>
                <c:pt idx="13">
                  <c:v>0.0688628563478264</c:v>
                </c:pt>
                <c:pt idx="14">
                  <c:v>0.0838794164722222</c:v>
                </c:pt>
                <c:pt idx="15">
                  <c:v>0.0382480220352131</c:v>
                </c:pt>
                <c:pt idx="16">
                  <c:v>0.0207120817692308</c:v>
                </c:pt>
                <c:pt idx="17">
                  <c:v>0.0813915722195122</c:v>
                </c:pt>
                <c:pt idx="18">
                  <c:v>0.0812386342608695</c:v>
                </c:pt>
                <c:pt idx="19">
                  <c:v>0.46863159242857</c:v>
                </c:pt>
                <c:pt idx="20">
                  <c:v>1.335938853499995</c:v>
                </c:pt>
                <c:pt idx="21">
                  <c:v>0.759970751800001</c:v>
                </c:pt>
                <c:pt idx="22">
                  <c:v>0.317870781136366</c:v>
                </c:pt>
                <c:pt idx="23">
                  <c:v>0.212043382185186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708936"/>
        <c:axId val="515714648"/>
      </c:barChart>
      <c:catAx>
        <c:axId val="515708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15714648"/>
        <c:crosses val="autoZero"/>
        <c:auto val="1"/>
        <c:lblAlgn val="ctr"/>
        <c:lblOffset val="100"/>
        <c:tickLblSkip val="3"/>
        <c:noMultiLvlLbl val="0"/>
      </c:catAx>
      <c:valAx>
        <c:axId val="515714648"/>
        <c:scaling>
          <c:orientation val="minMax"/>
          <c:max val="5.5"/>
          <c:min val="-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Normalized difference of TKE, [(TKE-TKE0)/TKE0]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57089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695398641603"/>
          <c:y val="0.147967809170913"/>
          <c:w val="0.755983893480592"/>
          <c:h val="0.588865987339818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winddir!$I$83:$I$106</c:f>
              <c:numCache>
                <c:formatCode>General</c:formatCode>
                <c:ptCount val="24"/>
                <c:pt idx="0">
                  <c:v>-0.352247702873809</c:v>
                </c:pt>
                <c:pt idx="1">
                  <c:v>0.00141121232258725</c:v>
                </c:pt>
                <c:pt idx="2">
                  <c:v>-0.365930444693848</c:v>
                </c:pt>
                <c:pt idx="3">
                  <c:v>-0.211185172577307</c:v>
                </c:pt>
                <c:pt idx="4">
                  <c:v>-0.330465653569497</c:v>
                </c:pt>
                <c:pt idx="5">
                  <c:v>-0.267639594858748</c:v>
                </c:pt>
                <c:pt idx="6">
                  <c:v>0.0836797742390762</c:v>
                </c:pt>
                <c:pt idx="7">
                  <c:v>-0.00320803345213143</c:v>
                </c:pt>
                <c:pt idx="8">
                  <c:v>0.09043622189033</c:v>
                </c:pt>
                <c:pt idx="9">
                  <c:v>0.0525167364603378</c:v>
                </c:pt>
                <c:pt idx="10">
                  <c:v>-0.00270280667839808</c:v>
                </c:pt>
                <c:pt idx="11">
                  <c:v>0.11478975867235</c:v>
                </c:pt>
                <c:pt idx="12">
                  <c:v>0.0281041914661596</c:v>
                </c:pt>
                <c:pt idx="13">
                  <c:v>-0.00303023109546613</c:v>
                </c:pt>
                <c:pt idx="14">
                  <c:v>0.00894045447950619</c:v>
                </c:pt>
                <c:pt idx="15">
                  <c:v>0.29170379255655</c:v>
                </c:pt>
                <c:pt idx="16">
                  <c:v>0.0434132512957566</c:v>
                </c:pt>
                <c:pt idx="17">
                  <c:v>0.192508647803668</c:v>
                </c:pt>
                <c:pt idx="18">
                  <c:v>-0.020592594084168</c:v>
                </c:pt>
                <c:pt idx="19">
                  <c:v>-0.310760672223734</c:v>
                </c:pt>
                <c:pt idx="20">
                  <c:v>-0.161901617373505</c:v>
                </c:pt>
                <c:pt idx="21">
                  <c:v>-0.344809960310768</c:v>
                </c:pt>
                <c:pt idx="22">
                  <c:v>-0.481274129430206</c:v>
                </c:pt>
                <c:pt idx="23">
                  <c:v>-0.332025076508592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winddir!$J$83:$J$106</c:f>
              <c:numCache>
                <c:formatCode>General</c:formatCode>
                <c:ptCount val="24"/>
                <c:pt idx="0">
                  <c:v>0.15237409844152</c:v>
                </c:pt>
                <c:pt idx="1">
                  <c:v>0.6315583834136</c:v>
                </c:pt>
                <c:pt idx="2">
                  <c:v>0.165523754179827</c:v>
                </c:pt>
                <c:pt idx="3">
                  <c:v>-0.00220033525318196</c:v>
                </c:pt>
                <c:pt idx="4">
                  <c:v>-0.0331597479341803</c:v>
                </c:pt>
                <c:pt idx="5">
                  <c:v>0.0276507517920732</c:v>
                </c:pt>
                <c:pt idx="6">
                  <c:v>0.150593391066284</c:v>
                </c:pt>
                <c:pt idx="7">
                  <c:v>-0.0178030450446292</c:v>
                </c:pt>
                <c:pt idx="8">
                  <c:v>-0.0292314945266097</c:v>
                </c:pt>
                <c:pt idx="9">
                  <c:v>-0.0116573451560064</c:v>
                </c:pt>
                <c:pt idx="10">
                  <c:v>-0.0455760975917265</c:v>
                </c:pt>
                <c:pt idx="11">
                  <c:v>0.186768619256835</c:v>
                </c:pt>
                <c:pt idx="12">
                  <c:v>0.046803541626047</c:v>
                </c:pt>
                <c:pt idx="13">
                  <c:v>-0.0545894721353425</c:v>
                </c:pt>
                <c:pt idx="14">
                  <c:v>0.0543913170426641</c:v>
                </c:pt>
                <c:pt idx="15">
                  <c:v>0.308550846698235</c:v>
                </c:pt>
                <c:pt idx="16">
                  <c:v>0.215829504088398</c:v>
                </c:pt>
                <c:pt idx="17">
                  <c:v>0.354036710877101</c:v>
                </c:pt>
                <c:pt idx="18">
                  <c:v>-0.104088992066234</c:v>
                </c:pt>
                <c:pt idx="19">
                  <c:v>-0.0108056987610176</c:v>
                </c:pt>
                <c:pt idx="20">
                  <c:v>-0.423888040761143</c:v>
                </c:pt>
                <c:pt idx="21">
                  <c:v>-0.0570903049996543</c:v>
                </c:pt>
                <c:pt idx="22">
                  <c:v>-0.48004240845217</c:v>
                </c:pt>
                <c:pt idx="23">
                  <c:v>0.209607691787108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winddir!$K$83:$K$106</c:f>
              <c:numCache>
                <c:formatCode>General</c:formatCode>
                <c:ptCount val="24"/>
                <c:pt idx="0">
                  <c:v>0.184202653469262</c:v>
                </c:pt>
                <c:pt idx="1">
                  <c:v>0.918762637436707</c:v>
                </c:pt>
                <c:pt idx="2">
                  <c:v>-0.174137976539601</c:v>
                </c:pt>
                <c:pt idx="3">
                  <c:v>-0.260503387866871</c:v>
                </c:pt>
                <c:pt idx="4">
                  <c:v>0.00872690557431602</c:v>
                </c:pt>
                <c:pt idx="5">
                  <c:v>-0.35056569789573</c:v>
                </c:pt>
                <c:pt idx="6">
                  <c:v>0.310760161693742</c:v>
                </c:pt>
                <c:pt idx="7">
                  <c:v>0.0461319991460359</c:v>
                </c:pt>
                <c:pt idx="8">
                  <c:v>0.0726044873431108</c:v>
                </c:pt>
                <c:pt idx="9">
                  <c:v>0.0550965948030037</c:v>
                </c:pt>
                <c:pt idx="10">
                  <c:v>0.0440644815540213</c:v>
                </c:pt>
                <c:pt idx="11">
                  <c:v>0.00513197198144733</c:v>
                </c:pt>
                <c:pt idx="12">
                  <c:v>0.0558507056065415</c:v>
                </c:pt>
                <c:pt idx="13">
                  <c:v>0.0855730436818932</c:v>
                </c:pt>
                <c:pt idx="14">
                  <c:v>0.103790027620854</c:v>
                </c:pt>
                <c:pt idx="15">
                  <c:v>0.528186294120418</c:v>
                </c:pt>
                <c:pt idx="16">
                  <c:v>0.0203074941321452</c:v>
                </c:pt>
                <c:pt idx="17">
                  <c:v>0.269661537799899</c:v>
                </c:pt>
                <c:pt idx="18">
                  <c:v>-0.038999913736701</c:v>
                </c:pt>
                <c:pt idx="19">
                  <c:v>-0.0183550856764476</c:v>
                </c:pt>
                <c:pt idx="20">
                  <c:v>-0.471321581763748</c:v>
                </c:pt>
                <c:pt idx="21">
                  <c:v>-0.243747890485697</c:v>
                </c:pt>
                <c:pt idx="22">
                  <c:v>-0.208513504011967</c:v>
                </c:pt>
                <c:pt idx="23">
                  <c:v>0.481087223925183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744696"/>
        <c:axId val="515750408"/>
      </c:barChart>
      <c:catAx>
        <c:axId val="515744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15750408"/>
        <c:crosses val="autoZero"/>
        <c:auto val="1"/>
        <c:lblAlgn val="ctr"/>
        <c:lblOffset val="100"/>
        <c:tickLblSkip val="3"/>
        <c:noMultiLvlLbl val="0"/>
      </c:catAx>
      <c:valAx>
        <c:axId val="515750408"/>
        <c:scaling>
          <c:orientation val="minMax"/>
          <c:max val="5.5"/>
          <c:min val="-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Normalized difference of TKE, [(TKE-TKE0)/TKE0]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574469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615675311593"/>
          <c:y val="0.157215732769139"/>
          <c:w val="0.756076224764108"/>
          <c:h val="0.625670265063048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winddir!$I$83:$I$106</c:f>
              <c:numCache>
                <c:formatCode>General</c:formatCode>
                <c:ptCount val="24"/>
                <c:pt idx="0">
                  <c:v>1.7221405</c:v>
                </c:pt>
                <c:pt idx="1">
                  <c:v>0.0231575625</c:v>
                </c:pt>
                <c:pt idx="2">
                  <c:v>0.6178328683</c:v>
                </c:pt>
                <c:pt idx="3">
                  <c:v>-0.1108101895</c:v>
                </c:pt>
                <c:pt idx="4">
                  <c:v>0.0157452912</c:v>
                </c:pt>
                <c:pt idx="5">
                  <c:v>0.088235294</c:v>
                </c:pt>
                <c:pt idx="6">
                  <c:v>0.0486072705</c:v>
                </c:pt>
                <c:pt idx="7">
                  <c:v>0.0938075828</c:v>
                </c:pt>
                <c:pt idx="8">
                  <c:v>0.1192510123</c:v>
                </c:pt>
                <c:pt idx="9">
                  <c:v>0.00486625010000001</c:v>
                </c:pt>
                <c:pt idx="10">
                  <c:v>0.054447328</c:v>
                </c:pt>
                <c:pt idx="11">
                  <c:v>0.00830405516666667</c:v>
                </c:pt>
                <c:pt idx="12">
                  <c:v>0.142192340625</c:v>
                </c:pt>
                <c:pt idx="13">
                  <c:v>-0.040141122</c:v>
                </c:pt>
                <c:pt idx="14">
                  <c:v>0.00438194916666668</c:v>
                </c:pt>
                <c:pt idx="15">
                  <c:v>-0.0688322495454545</c:v>
                </c:pt>
                <c:pt idx="16">
                  <c:v>-0.076532666</c:v>
                </c:pt>
                <c:pt idx="17">
                  <c:v>0.0816757802</c:v>
                </c:pt>
                <c:pt idx="18">
                  <c:v>-0.2387557695625</c:v>
                </c:pt>
                <c:pt idx="19">
                  <c:v>-0.121032148576924</c:v>
                </c:pt>
                <c:pt idx="20">
                  <c:v>-0.564760259055556</c:v>
                </c:pt>
                <c:pt idx="21">
                  <c:v>0.048443273625</c:v>
                </c:pt>
                <c:pt idx="22">
                  <c:v>0.177787172150001</c:v>
                </c:pt>
                <c:pt idx="23">
                  <c:v>0.00112178431250004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winddir!$J$83:$J$106</c:f>
              <c:numCache>
                <c:formatCode>General</c:formatCode>
                <c:ptCount val="24"/>
                <c:pt idx="0">
                  <c:v>1.56435954025</c:v>
                </c:pt>
                <c:pt idx="1">
                  <c:v>-0.605338393166666</c:v>
                </c:pt>
                <c:pt idx="2">
                  <c:v>0.345863700900001</c:v>
                </c:pt>
                <c:pt idx="3">
                  <c:v>1.127619847999995</c:v>
                </c:pt>
                <c:pt idx="4">
                  <c:v>1.105830377799994</c:v>
                </c:pt>
                <c:pt idx="5">
                  <c:v>0.713235294000001</c:v>
                </c:pt>
                <c:pt idx="6">
                  <c:v>0.965593374625</c:v>
                </c:pt>
                <c:pt idx="7">
                  <c:v>0.4435971034</c:v>
                </c:pt>
                <c:pt idx="8">
                  <c:v>0.0771564498</c:v>
                </c:pt>
                <c:pt idx="9">
                  <c:v>0.0680853902</c:v>
                </c:pt>
                <c:pt idx="10">
                  <c:v>0.0796961894166669</c:v>
                </c:pt>
                <c:pt idx="11">
                  <c:v>0.146766497750001</c:v>
                </c:pt>
                <c:pt idx="12">
                  <c:v>0.390287549625001</c:v>
                </c:pt>
                <c:pt idx="13">
                  <c:v>0.1043343065</c:v>
                </c:pt>
                <c:pt idx="14">
                  <c:v>0.00797048191666668</c:v>
                </c:pt>
                <c:pt idx="15">
                  <c:v>0.0531966098181821</c:v>
                </c:pt>
                <c:pt idx="16">
                  <c:v>-0.100594894230769</c:v>
                </c:pt>
                <c:pt idx="17">
                  <c:v>0.329850665000003</c:v>
                </c:pt>
                <c:pt idx="18">
                  <c:v>0.270529781125001</c:v>
                </c:pt>
                <c:pt idx="19">
                  <c:v>0.0281271580384615</c:v>
                </c:pt>
                <c:pt idx="20">
                  <c:v>0.369604812555556</c:v>
                </c:pt>
                <c:pt idx="21">
                  <c:v>1.397883857499996</c:v>
                </c:pt>
                <c:pt idx="22">
                  <c:v>1.460626246649991</c:v>
                </c:pt>
                <c:pt idx="23">
                  <c:v>0.0197081018750001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winddir!$K$83:$K$106</c:f>
              <c:numCache>
                <c:formatCode>General</c:formatCode>
                <c:ptCount val="24"/>
                <c:pt idx="0">
                  <c:v>1.122239358249995</c:v>
                </c:pt>
                <c:pt idx="1">
                  <c:v>0.2806947135</c:v>
                </c:pt>
                <c:pt idx="2">
                  <c:v>0.551830831400002</c:v>
                </c:pt>
                <c:pt idx="3">
                  <c:v>0.188729045166668</c:v>
                </c:pt>
                <c:pt idx="4">
                  <c:v>0.474522194000001</c:v>
                </c:pt>
                <c:pt idx="5">
                  <c:v>-0.169117647</c:v>
                </c:pt>
                <c:pt idx="6">
                  <c:v>0.550827925875</c:v>
                </c:pt>
                <c:pt idx="7">
                  <c:v>0.2265559536</c:v>
                </c:pt>
                <c:pt idx="8">
                  <c:v>0.161906244000001</c:v>
                </c:pt>
                <c:pt idx="9">
                  <c:v>-0.0923661737</c:v>
                </c:pt>
                <c:pt idx="10">
                  <c:v>0.130220820166667</c:v>
                </c:pt>
                <c:pt idx="11">
                  <c:v>0.0335064376666667</c:v>
                </c:pt>
                <c:pt idx="12">
                  <c:v>0.240604806125</c:v>
                </c:pt>
                <c:pt idx="13">
                  <c:v>0.0739473572</c:v>
                </c:pt>
                <c:pt idx="14">
                  <c:v>0.0604605223333336</c:v>
                </c:pt>
                <c:pt idx="15">
                  <c:v>-0.0358265818181818</c:v>
                </c:pt>
                <c:pt idx="16">
                  <c:v>0.0196875266923078</c:v>
                </c:pt>
                <c:pt idx="17">
                  <c:v>0.327509646800001</c:v>
                </c:pt>
                <c:pt idx="18">
                  <c:v>-0.1148507636875</c:v>
                </c:pt>
                <c:pt idx="19">
                  <c:v>-0.291007711884617</c:v>
                </c:pt>
                <c:pt idx="20">
                  <c:v>-0.475242037666667</c:v>
                </c:pt>
                <c:pt idx="21">
                  <c:v>0.00357293490625</c:v>
                </c:pt>
                <c:pt idx="22">
                  <c:v>0.3421315228</c:v>
                </c:pt>
                <c:pt idx="23">
                  <c:v>-0.0931963844375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780472"/>
        <c:axId val="515786184"/>
      </c:barChart>
      <c:catAx>
        <c:axId val="515780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15786184"/>
        <c:crosses val="autoZero"/>
        <c:auto val="1"/>
        <c:lblAlgn val="ctr"/>
        <c:lblOffset val="100"/>
        <c:tickLblSkip val="3"/>
        <c:noMultiLvlLbl val="0"/>
      </c:catAx>
      <c:valAx>
        <c:axId val="515786184"/>
        <c:scaling>
          <c:orientation val="minMax"/>
          <c:max val="5.5"/>
          <c:min val="-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Normalized difference of TKE, [(TKE-TKE0)/TKE0]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578047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751223457918"/>
          <c:y val="0.152451682176092"/>
          <c:w val="0.754527759599306"/>
          <c:h val="0.606710411198601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winddir!$C$137:$C$160</c:f>
              <c:numCache>
                <c:formatCode>General</c:formatCode>
                <c:ptCount val="24"/>
                <c:pt idx="0">
                  <c:v>-0.246591401303337</c:v>
                </c:pt>
                <c:pt idx="1">
                  <c:v>-0.930555902795436</c:v>
                </c:pt>
                <c:pt idx="2">
                  <c:v>-5.304966027133545</c:v>
                </c:pt>
                <c:pt idx="3">
                  <c:v>-0.352027808224855</c:v>
                </c:pt>
                <c:pt idx="4">
                  <c:v>-0.0116469455079173</c:v>
                </c:pt>
                <c:pt idx="5">
                  <c:v>-0.196557228042585</c:v>
                </c:pt>
                <c:pt idx="6">
                  <c:v>-0.338962522355517</c:v>
                </c:pt>
                <c:pt idx="7">
                  <c:v>-0.250211020216907</c:v>
                </c:pt>
                <c:pt idx="8">
                  <c:v>-0.190531415329209</c:v>
                </c:pt>
                <c:pt idx="9">
                  <c:v>-0.283736629437591</c:v>
                </c:pt>
                <c:pt idx="10">
                  <c:v>-0.209448762253746</c:v>
                </c:pt>
                <c:pt idx="11">
                  <c:v>-0.163360366399409</c:v>
                </c:pt>
                <c:pt idx="12">
                  <c:v>-0.1446582988991</c:v>
                </c:pt>
                <c:pt idx="13">
                  <c:v>-0.220209385111891</c:v>
                </c:pt>
                <c:pt idx="14">
                  <c:v>-0.247287928085028</c:v>
                </c:pt>
                <c:pt idx="15">
                  <c:v>-0.258151651888322</c:v>
                </c:pt>
                <c:pt idx="16">
                  <c:v>-0.247110291097327</c:v>
                </c:pt>
                <c:pt idx="17">
                  <c:v>-0.159837146019413</c:v>
                </c:pt>
                <c:pt idx="18">
                  <c:v>-0.204417859099584</c:v>
                </c:pt>
                <c:pt idx="19">
                  <c:v>-0.351843761055998</c:v>
                </c:pt>
                <c:pt idx="20">
                  <c:v>-2.961022750314294</c:v>
                </c:pt>
                <c:pt idx="21">
                  <c:v>-1.420901583480811</c:v>
                </c:pt>
                <c:pt idx="22">
                  <c:v>-1.364735100478058</c:v>
                </c:pt>
                <c:pt idx="23">
                  <c:v>-0.916132028192781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winddir!$D$137:$D$160</c:f>
              <c:numCache>
                <c:formatCode>General</c:formatCode>
                <c:ptCount val="24"/>
                <c:pt idx="0">
                  <c:v>-0.0482240302240759</c:v>
                </c:pt>
                <c:pt idx="1">
                  <c:v>-0.362739468438692</c:v>
                </c:pt>
                <c:pt idx="2">
                  <c:v>-0.356654309072855</c:v>
                </c:pt>
                <c:pt idx="3">
                  <c:v>-0.194637507923021</c:v>
                </c:pt>
                <c:pt idx="4">
                  <c:v>-0.0548115692009515</c:v>
                </c:pt>
                <c:pt idx="5">
                  <c:v>0.0756804844665419</c:v>
                </c:pt>
                <c:pt idx="6">
                  <c:v>-0.0536522801104147</c:v>
                </c:pt>
                <c:pt idx="7">
                  <c:v>0.00182235216008228</c:v>
                </c:pt>
                <c:pt idx="8">
                  <c:v>-0.0043871839318782</c:v>
                </c:pt>
                <c:pt idx="9">
                  <c:v>-0.106225515402943</c:v>
                </c:pt>
                <c:pt idx="10">
                  <c:v>-0.0329060726187835</c:v>
                </c:pt>
                <c:pt idx="11">
                  <c:v>0.0318273016350156</c:v>
                </c:pt>
                <c:pt idx="12">
                  <c:v>0.253033055549611</c:v>
                </c:pt>
                <c:pt idx="13">
                  <c:v>-0.109455261948434</c:v>
                </c:pt>
                <c:pt idx="14">
                  <c:v>0.0124038684190084</c:v>
                </c:pt>
                <c:pt idx="15">
                  <c:v>-0.0384958952487392</c:v>
                </c:pt>
                <c:pt idx="16">
                  <c:v>-0.0816695723597355</c:v>
                </c:pt>
                <c:pt idx="17">
                  <c:v>-0.0832142778186308</c:v>
                </c:pt>
                <c:pt idx="18">
                  <c:v>-0.0456193149817508</c:v>
                </c:pt>
                <c:pt idx="19">
                  <c:v>-0.0906833386524165</c:v>
                </c:pt>
                <c:pt idx="20">
                  <c:v>-1.244982703702338</c:v>
                </c:pt>
                <c:pt idx="21">
                  <c:v>-0.566046136540952</c:v>
                </c:pt>
                <c:pt idx="22">
                  <c:v>-2.22208436793493</c:v>
                </c:pt>
                <c:pt idx="23">
                  <c:v>0.519648050388339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winddir!$E$137:$E$160</c:f>
              <c:numCache>
                <c:formatCode>General</c:formatCode>
                <c:ptCount val="24"/>
                <c:pt idx="0">
                  <c:v>-0.268860703987822</c:v>
                </c:pt>
                <c:pt idx="1">
                  <c:v>-1.893589627821358</c:v>
                </c:pt>
                <c:pt idx="2">
                  <c:v>-3.158084227676268</c:v>
                </c:pt>
                <c:pt idx="3">
                  <c:v>-1.603544596397336</c:v>
                </c:pt>
                <c:pt idx="4">
                  <c:v>-0.0530509284622163</c:v>
                </c:pt>
                <c:pt idx="5">
                  <c:v>-0.169871578908295</c:v>
                </c:pt>
                <c:pt idx="6">
                  <c:v>-0.36118796561605</c:v>
                </c:pt>
                <c:pt idx="7">
                  <c:v>-0.078069951388685</c:v>
                </c:pt>
                <c:pt idx="8">
                  <c:v>-0.0997014417334252</c:v>
                </c:pt>
                <c:pt idx="9">
                  <c:v>-0.108355399946945</c:v>
                </c:pt>
                <c:pt idx="10">
                  <c:v>-0.0577576494690197</c:v>
                </c:pt>
                <c:pt idx="11">
                  <c:v>-0.00817678362349103</c:v>
                </c:pt>
                <c:pt idx="12">
                  <c:v>-0.109614469351115</c:v>
                </c:pt>
                <c:pt idx="13">
                  <c:v>-0.0650290063401387</c:v>
                </c:pt>
                <c:pt idx="14">
                  <c:v>-0.244115884759394</c:v>
                </c:pt>
                <c:pt idx="15">
                  <c:v>-0.0981692152500388</c:v>
                </c:pt>
                <c:pt idx="16">
                  <c:v>-0.0778371957017321</c:v>
                </c:pt>
                <c:pt idx="17">
                  <c:v>-0.042035293732882</c:v>
                </c:pt>
                <c:pt idx="18">
                  <c:v>-0.101973636301192</c:v>
                </c:pt>
                <c:pt idx="19">
                  <c:v>-0.0794525427597942</c:v>
                </c:pt>
                <c:pt idx="20">
                  <c:v>-0.719262813039983</c:v>
                </c:pt>
                <c:pt idx="21">
                  <c:v>-0.882453918953944</c:v>
                </c:pt>
                <c:pt idx="22">
                  <c:v>-4.986794565978538</c:v>
                </c:pt>
                <c:pt idx="23">
                  <c:v>-1.024643132777477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812168"/>
        <c:axId val="515817864"/>
      </c:barChart>
      <c:catAx>
        <c:axId val="515812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15817864"/>
        <c:crosses val="autoZero"/>
        <c:auto val="1"/>
        <c:lblAlgn val="ctr"/>
        <c:lblOffset val="100"/>
        <c:tickLblSkip val="3"/>
        <c:noMultiLvlLbl val="0"/>
      </c:catAx>
      <c:valAx>
        <c:axId val="515817864"/>
        <c:scaling>
          <c:orientation val="minMax"/>
          <c:max val="2.0"/>
          <c:min val="-6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/>
                  <a:t>Normalized difference, (u'w'-u'w'</a:t>
                </a:r>
                <a:r>
                  <a:rPr lang="en-US" sz="1000" b="1" i="0" baseline="-25000" dirty="0"/>
                  <a:t>0</a:t>
                </a:r>
                <a:r>
                  <a:rPr lang="en-US" sz="1000" b="1" i="0" baseline="0" dirty="0"/>
                  <a:t>)/u</a:t>
                </a:r>
                <a:r>
                  <a:rPr lang="en-US" sz="1000" b="1" i="0" baseline="-25000" dirty="0"/>
                  <a:t>*</a:t>
                </a:r>
                <a:r>
                  <a:rPr lang="en-US" sz="1000" b="1" i="0" baseline="30000" dirty="0"/>
                  <a:t>2</a:t>
                </a:r>
                <a:endParaRPr lang="en-US" sz="1000" dirty="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581216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300196850394"/>
          <c:y val="0.153658815221004"/>
          <c:w val="0.746961707911512"/>
          <c:h val="0.608100777794821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winddir!$C$137:$C$160</c:f>
              <c:numCache>
                <c:formatCode>General</c:formatCode>
                <c:ptCount val="24"/>
                <c:pt idx="0">
                  <c:v>-0.109421504435144</c:v>
                </c:pt>
                <c:pt idx="1">
                  <c:v>-0.0955236476004065</c:v>
                </c:pt>
                <c:pt idx="2">
                  <c:v>-0.0998437052189331</c:v>
                </c:pt>
                <c:pt idx="3">
                  <c:v>-0.178726101921727</c:v>
                </c:pt>
                <c:pt idx="4">
                  <c:v>-0.12499427238642</c:v>
                </c:pt>
                <c:pt idx="5">
                  <c:v>-0.120903206600834</c:v>
                </c:pt>
                <c:pt idx="6">
                  <c:v>-0.169884656524653</c:v>
                </c:pt>
                <c:pt idx="7">
                  <c:v>-0.159823310502975</c:v>
                </c:pt>
                <c:pt idx="8">
                  <c:v>-0.326514954741075</c:v>
                </c:pt>
                <c:pt idx="9">
                  <c:v>-0.171069756622559</c:v>
                </c:pt>
                <c:pt idx="10">
                  <c:v>-0.22459224904893</c:v>
                </c:pt>
                <c:pt idx="11">
                  <c:v>-0.237314971083218</c:v>
                </c:pt>
                <c:pt idx="12">
                  <c:v>-0.226868599143993</c:v>
                </c:pt>
                <c:pt idx="13">
                  <c:v>-0.214578603768812</c:v>
                </c:pt>
                <c:pt idx="14">
                  <c:v>-0.32204190053361</c:v>
                </c:pt>
                <c:pt idx="15">
                  <c:v>-0.212728400057951</c:v>
                </c:pt>
                <c:pt idx="16">
                  <c:v>-0.155840151434651</c:v>
                </c:pt>
                <c:pt idx="17">
                  <c:v>-0.170050685511428</c:v>
                </c:pt>
                <c:pt idx="18">
                  <c:v>-0.218796863045305</c:v>
                </c:pt>
                <c:pt idx="19">
                  <c:v>-0.274466154991458</c:v>
                </c:pt>
                <c:pt idx="20">
                  <c:v>-0.0864477494903309</c:v>
                </c:pt>
                <c:pt idx="21">
                  <c:v>-0.207130528961925</c:v>
                </c:pt>
                <c:pt idx="22">
                  <c:v>-0.106899386840935</c:v>
                </c:pt>
                <c:pt idx="23">
                  <c:v>-0.090564130799804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winddir!$D$137:$D$160</c:f>
              <c:numCache>
                <c:formatCode>General</c:formatCode>
                <c:ptCount val="24"/>
                <c:pt idx="0">
                  <c:v>0.224533545642577</c:v>
                </c:pt>
                <c:pt idx="1">
                  <c:v>0.225106729112844</c:v>
                </c:pt>
                <c:pt idx="2">
                  <c:v>-0.029060883275221</c:v>
                </c:pt>
                <c:pt idx="3">
                  <c:v>-0.0292080324721666</c:v>
                </c:pt>
                <c:pt idx="4">
                  <c:v>-0.112226821636134</c:v>
                </c:pt>
                <c:pt idx="5">
                  <c:v>-0.0501668907099208</c:v>
                </c:pt>
                <c:pt idx="6">
                  <c:v>0.0351995551874396</c:v>
                </c:pt>
                <c:pt idx="7">
                  <c:v>-0.136327879644578</c:v>
                </c:pt>
                <c:pt idx="8">
                  <c:v>-0.212440183515179</c:v>
                </c:pt>
                <c:pt idx="9">
                  <c:v>0.0245578049057628</c:v>
                </c:pt>
                <c:pt idx="10">
                  <c:v>-0.172556309188813</c:v>
                </c:pt>
                <c:pt idx="11">
                  <c:v>-0.0254322213560913</c:v>
                </c:pt>
                <c:pt idx="12">
                  <c:v>-0.0308596248930979</c:v>
                </c:pt>
                <c:pt idx="13">
                  <c:v>-0.0578342582267543</c:v>
                </c:pt>
                <c:pt idx="14">
                  <c:v>-0.110445082789106</c:v>
                </c:pt>
                <c:pt idx="15">
                  <c:v>-0.0729763955829833</c:v>
                </c:pt>
                <c:pt idx="16">
                  <c:v>-0.0332801082255859</c:v>
                </c:pt>
                <c:pt idx="17">
                  <c:v>-0.0135528567208118</c:v>
                </c:pt>
                <c:pt idx="18">
                  <c:v>-0.0960411315254037</c:v>
                </c:pt>
                <c:pt idx="19">
                  <c:v>-0.175486440649506</c:v>
                </c:pt>
                <c:pt idx="20">
                  <c:v>0.232494500639292</c:v>
                </c:pt>
                <c:pt idx="21">
                  <c:v>0.161704884144059</c:v>
                </c:pt>
                <c:pt idx="22">
                  <c:v>-0.0673459143709491</c:v>
                </c:pt>
                <c:pt idx="23">
                  <c:v>0.126614622193534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winddir!$E$137:$E$160</c:f>
              <c:numCache>
                <c:formatCode>General</c:formatCode>
                <c:ptCount val="24"/>
                <c:pt idx="0">
                  <c:v>0.0760225089498495</c:v>
                </c:pt>
                <c:pt idx="1">
                  <c:v>-0.113902448494817</c:v>
                </c:pt>
                <c:pt idx="2">
                  <c:v>-0.202872824990362</c:v>
                </c:pt>
                <c:pt idx="3">
                  <c:v>-0.164762669318635</c:v>
                </c:pt>
                <c:pt idx="4">
                  <c:v>-0.173527998558396</c:v>
                </c:pt>
                <c:pt idx="5">
                  <c:v>-0.0258539016085376</c:v>
                </c:pt>
                <c:pt idx="6">
                  <c:v>-0.198273841932659</c:v>
                </c:pt>
                <c:pt idx="7">
                  <c:v>-0.289824063592223</c:v>
                </c:pt>
                <c:pt idx="8">
                  <c:v>-0.335040152922529</c:v>
                </c:pt>
                <c:pt idx="9">
                  <c:v>0.0903886668794422</c:v>
                </c:pt>
                <c:pt idx="10">
                  <c:v>-0.111660439366737</c:v>
                </c:pt>
                <c:pt idx="11">
                  <c:v>-0.125894801854928</c:v>
                </c:pt>
                <c:pt idx="12">
                  <c:v>-0.00922915886157119</c:v>
                </c:pt>
                <c:pt idx="13">
                  <c:v>-0.172224046845373</c:v>
                </c:pt>
                <c:pt idx="14">
                  <c:v>-0.106431575557026</c:v>
                </c:pt>
                <c:pt idx="15">
                  <c:v>0.0111151842571926</c:v>
                </c:pt>
                <c:pt idx="16">
                  <c:v>0.0134982898758289</c:v>
                </c:pt>
                <c:pt idx="17">
                  <c:v>-0.0491109959674305</c:v>
                </c:pt>
                <c:pt idx="18">
                  <c:v>-0.028559487154606</c:v>
                </c:pt>
                <c:pt idx="19">
                  <c:v>-0.0189189115692037</c:v>
                </c:pt>
                <c:pt idx="20">
                  <c:v>0.247414002236952</c:v>
                </c:pt>
                <c:pt idx="21">
                  <c:v>0.229989082279449</c:v>
                </c:pt>
                <c:pt idx="22">
                  <c:v>-0.0642831952773835</c:v>
                </c:pt>
                <c:pt idx="23">
                  <c:v>-0.0324256926377269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849768"/>
        <c:axId val="515855512"/>
      </c:barChart>
      <c:catAx>
        <c:axId val="515849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15855512"/>
        <c:crosses val="autoZero"/>
        <c:auto val="1"/>
        <c:lblAlgn val="ctr"/>
        <c:lblOffset val="100"/>
        <c:tickLblSkip val="3"/>
        <c:noMultiLvlLbl val="0"/>
      </c:catAx>
      <c:valAx>
        <c:axId val="515855512"/>
        <c:scaling>
          <c:orientation val="minMax"/>
          <c:max val="2.0"/>
          <c:min val="-6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/>
                  <a:t>Normalized difference, (u'w'-u'w'</a:t>
                </a:r>
                <a:r>
                  <a:rPr lang="en-US" sz="1000" b="1" i="0" baseline="-25000" dirty="0"/>
                  <a:t>0</a:t>
                </a:r>
                <a:r>
                  <a:rPr lang="en-US" sz="1000" b="1" i="0" baseline="0" dirty="0"/>
                  <a:t>)/u</a:t>
                </a:r>
                <a:r>
                  <a:rPr lang="en-US" sz="1000" b="1" i="0" baseline="-25000" dirty="0"/>
                  <a:t>*</a:t>
                </a:r>
                <a:r>
                  <a:rPr lang="en-US" sz="1000" b="1" i="0" baseline="30000" dirty="0"/>
                  <a:t>2</a:t>
                </a:r>
                <a:endParaRPr lang="en-US" sz="1000" dirty="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584976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18244616505"/>
          <c:y val="0.152451682176092"/>
          <c:w val="0.747055838800148"/>
          <c:h val="0.63701344150163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winddir!$C$83:$C$106</c:f>
              <c:numCache>
                <c:formatCode>General</c:formatCode>
                <c:ptCount val="24"/>
                <c:pt idx="0">
                  <c:v>0.0604637569502937</c:v>
                </c:pt>
                <c:pt idx="1">
                  <c:v>0.0266655321630232</c:v>
                </c:pt>
                <c:pt idx="2">
                  <c:v>0.161385939938485</c:v>
                </c:pt>
                <c:pt idx="3">
                  <c:v>0.104778175619763</c:v>
                </c:pt>
                <c:pt idx="4">
                  <c:v>0.163547031883698</c:v>
                </c:pt>
                <c:pt idx="5">
                  <c:v>0.846723846394049</c:v>
                </c:pt>
                <c:pt idx="6">
                  <c:v>0.189662316261195</c:v>
                </c:pt>
                <c:pt idx="7">
                  <c:v>0.257632242062158</c:v>
                </c:pt>
                <c:pt idx="8">
                  <c:v>-0.0658125933777214</c:v>
                </c:pt>
                <c:pt idx="9">
                  <c:v>0.0609099710306441</c:v>
                </c:pt>
                <c:pt idx="10">
                  <c:v>0.141499817199486</c:v>
                </c:pt>
                <c:pt idx="11">
                  <c:v>0.185098111778117</c:v>
                </c:pt>
                <c:pt idx="12">
                  <c:v>0.127550284708244</c:v>
                </c:pt>
                <c:pt idx="13">
                  <c:v>0.0329811127472846</c:v>
                </c:pt>
                <c:pt idx="14">
                  <c:v>0.108042069046542</c:v>
                </c:pt>
                <c:pt idx="15">
                  <c:v>0.238137678328353</c:v>
                </c:pt>
                <c:pt idx="16">
                  <c:v>-0.0444756128846142</c:v>
                </c:pt>
                <c:pt idx="17">
                  <c:v>0.0904979314907075</c:v>
                </c:pt>
                <c:pt idx="18">
                  <c:v>0.110636355102134</c:v>
                </c:pt>
                <c:pt idx="19">
                  <c:v>0.179662312246589</c:v>
                </c:pt>
                <c:pt idx="20">
                  <c:v>-0.189779550975122</c:v>
                </c:pt>
                <c:pt idx="21">
                  <c:v>0.379778940778047</c:v>
                </c:pt>
                <c:pt idx="22">
                  <c:v>0.302019554647525</c:v>
                </c:pt>
                <c:pt idx="23">
                  <c:v>0.311770278663522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winddir!$D$83:$D$106</c:f>
              <c:numCache>
                <c:formatCode>General</c:formatCode>
                <c:ptCount val="24"/>
                <c:pt idx="0">
                  <c:v>-0.430991183927565</c:v>
                </c:pt>
                <c:pt idx="1">
                  <c:v>-0.651800565131752</c:v>
                </c:pt>
                <c:pt idx="2">
                  <c:v>-0.559411737788366</c:v>
                </c:pt>
                <c:pt idx="3">
                  <c:v>-0.200897306310852</c:v>
                </c:pt>
                <c:pt idx="4">
                  <c:v>-0.275809903439848</c:v>
                </c:pt>
                <c:pt idx="5">
                  <c:v>-0.247358314871741</c:v>
                </c:pt>
                <c:pt idx="6">
                  <c:v>-0.209694716836232</c:v>
                </c:pt>
                <c:pt idx="7">
                  <c:v>0.0212950681722028</c:v>
                </c:pt>
                <c:pt idx="8">
                  <c:v>-0.192523916282569</c:v>
                </c:pt>
                <c:pt idx="9">
                  <c:v>-0.0910742076206725</c:v>
                </c:pt>
                <c:pt idx="10">
                  <c:v>0.0821909896442222</c:v>
                </c:pt>
                <c:pt idx="11">
                  <c:v>-0.0689975751331018</c:v>
                </c:pt>
                <c:pt idx="12">
                  <c:v>0.0514203260475605</c:v>
                </c:pt>
                <c:pt idx="13">
                  <c:v>0.172266666307975</c:v>
                </c:pt>
                <c:pt idx="14">
                  <c:v>0.0242333286950862</c:v>
                </c:pt>
                <c:pt idx="15">
                  <c:v>0.062671906728437</c:v>
                </c:pt>
                <c:pt idx="16">
                  <c:v>0.0652057123954883</c:v>
                </c:pt>
                <c:pt idx="17">
                  <c:v>0.00428519730274541</c:v>
                </c:pt>
                <c:pt idx="18">
                  <c:v>0.0134618519161719</c:v>
                </c:pt>
                <c:pt idx="19">
                  <c:v>-1.072835181283491</c:v>
                </c:pt>
                <c:pt idx="20">
                  <c:v>-0.0745207323580308</c:v>
                </c:pt>
                <c:pt idx="21">
                  <c:v>0.00632607404962775</c:v>
                </c:pt>
                <c:pt idx="22">
                  <c:v>0.148534522630763</c:v>
                </c:pt>
                <c:pt idx="23">
                  <c:v>0.0632606917195854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winddir!$E$83:$E$106</c:f>
              <c:numCache>
                <c:formatCode>General</c:formatCode>
                <c:ptCount val="24"/>
                <c:pt idx="0">
                  <c:v>-1.168855111387873</c:v>
                </c:pt>
                <c:pt idx="1">
                  <c:v>-0.886119711254843</c:v>
                </c:pt>
                <c:pt idx="2">
                  <c:v>-0.0402380802633097</c:v>
                </c:pt>
                <c:pt idx="3">
                  <c:v>-0.0234453165072307</c:v>
                </c:pt>
                <c:pt idx="4">
                  <c:v>-0.653054529734763</c:v>
                </c:pt>
                <c:pt idx="5">
                  <c:v>-0.167778649959203</c:v>
                </c:pt>
                <c:pt idx="6">
                  <c:v>-0.549828413029293</c:v>
                </c:pt>
                <c:pt idx="7">
                  <c:v>-0.204293716721935</c:v>
                </c:pt>
                <c:pt idx="8">
                  <c:v>-0.307647585273145</c:v>
                </c:pt>
                <c:pt idx="9">
                  <c:v>-0.268370989107716</c:v>
                </c:pt>
                <c:pt idx="10">
                  <c:v>-0.181374684375934</c:v>
                </c:pt>
                <c:pt idx="11">
                  <c:v>-0.0843480846582017</c:v>
                </c:pt>
                <c:pt idx="12">
                  <c:v>-0.200764313971867</c:v>
                </c:pt>
                <c:pt idx="13">
                  <c:v>-0.0625006515830434</c:v>
                </c:pt>
                <c:pt idx="14">
                  <c:v>-0.072147766135439</c:v>
                </c:pt>
                <c:pt idx="15">
                  <c:v>1.045644045171464</c:v>
                </c:pt>
                <c:pt idx="16">
                  <c:v>-0.262027301057754</c:v>
                </c:pt>
                <c:pt idx="17">
                  <c:v>-0.2957621292551</c:v>
                </c:pt>
                <c:pt idx="18">
                  <c:v>-0.115310182441676</c:v>
                </c:pt>
                <c:pt idx="19">
                  <c:v>-0.747802684923344</c:v>
                </c:pt>
                <c:pt idx="20">
                  <c:v>0.262312918467621</c:v>
                </c:pt>
                <c:pt idx="21">
                  <c:v>0.0105548294251683</c:v>
                </c:pt>
                <c:pt idx="22">
                  <c:v>0.0479854009221478</c:v>
                </c:pt>
                <c:pt idx="23">
                  <c:v>-0.295946385731551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097624"/>
        <c:axId val="520103368"/>
      </c:barChart>
      <c:catAx>
        <c:axId val="520097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20103368"/>
        <c:crosses val="autoZero"/>
        <c:auto val="1"/>
        <c:lblAlgn val="ctr"/>
        <c:lblOffset val="100"/>
        <c:tickLblSkip val="3"/>
        <c:noMultiLvlLbl val="0"/>
      </c:catAx>
      <c:valAx>
        <c:axId val="520103368"/>
        <c:scaling>
          <c:orientation val="minMax"/>
          <c:max val="2.0"/>
          <c:min val="-6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/>
                  <a:t>Normalized difference, (u'w'-u'w'</a:t>
                </a:r>
                <a:r>
                  <a:rPr lang="en-US" sz="1000" b="1" i="0" baseline="-25000" dirty="0"/>
                  <a:t>0</a:t>
                </a:r>
                <a:r>
                  <a:rPr lang="en-US" sz="1000" b="1" i="0" baseline="0" dirty="0"/>
                  <a:t>)/u</a:t>
                </a:r>
                <a:r>
                  <a:rPr lang="en-US" sz="1000" b="1" i="0" baseline="-25000" dirty="0"/>
                  <a:t>*</a:t>
                </a:r>
                <a:r>
                  <a:rPr lang="en-US" sz="1000" b="1" i="0" baseline="30000" dirty="0"/>
                  <a:t>2</a:t>
                </a:r>
                <a:endParaRPr lang="en-US" sz="1000" b="1" dirty="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000" b="1" dirty="0"/>
              </a:p>
            </c:rich>
          </c:tx>
          <c:layout>
            <c:manualLayout>
              <c:xMode val="edge"/>
              <c:yMode val="edge"/>
              <c:x val="0.0251473446285174"/>
              <c:y val="0.1777042074286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2009762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291797552558"/>
          <c:y val="0.157919062533193"/>
          <c:w val="0.748400102523144"/>
          <c:h val="0.623171906507586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winddir!$C$83:$C$106</c:f>
              <c:numCache>
                <c:formatCode>General</c:formatCode>
                <c:ptCount val="24"/>
                <c:pt idx="0">
                  <c:v>-1.227725878121272</c:v>
                </c:pt>
                <c:pt idx="1">
                  <c:v>0.185474102106616</c:v>
                </c:pt>
                <c:pt idx="2">
                  <c:v>0.290576675689381</c:v>
                </c:pt>
                <c:pt idx="3">
                  <c:v>0.318700161492677</c:v>
                </c:pt>
                <c:pt idx="4">
                  <c:v>0.325861268239446</c:v>
                </c:pt>
                <c:pt idx="5">
                  <c:v>0.0515636955673765</c:v>
                </c:pt>
                <c:pt idx="6">
                  <c:v>0.132401912694925</c:v>
                </c:pt>
                <c:pt idx="7">
                  <c:v>-0.038319625011566</c:v>
                </c:pt>
                <c:pt idx="8">
                  <c:v>0.0658546657612056</c:v>
                </c:pt>
                <c:pt idx="9">
                  <c:v>0.184117616684838</c:v>
                </c:pt>
                <c:pt idx="10">
                  <c:v>0.31991802091319</c:v>
                </c:pt>
                <c:pt idx="11">
                  <c:v>0.286055931258811</c:v>
                </c:pt>
                <c:pt idx="12">
                  <c:v>0.0841167909525972</c:v>
                </c:pt>
                <c:pt idx="13">
                  <c:v>0.234478065091778</c:v>
                </c:pt>
                <c:pt idx="14">
                  <c:v>0.275929344557585</c:v>
                </c:pt>
                <c:pt idx="15">
                  <c:v>0.162072253266099</c:v>
                </c:pt>
                <c:pt idx="16">
                  <c:v>0.0938667598478632</c:v>
                </c:pt>
                <c:pt idx="17">
                  <c:v>0.0768501695573493</c:v>
                </c:pt>
                <c:pt idx="18">
                  <c:v>0.207794268131751</c:v>
                </c:pt>
                <c:pt idx="19">
                  <c:v>0.600295818707453</c:v>
                </c:pt>
                <c:pt idx="20">
                  <c:v>0.468441235691623</c:v>
                </c:pt>
                <c:pt idx="21">
                  <c:v>-0.116357093846048</c:v>
                </c:pt>
                <c:pt idx="22">
                  <c:v>0.0166938938225911</c:v>
                </c:pt>
                <c:pt idx="23">
                  <c:v>0.0722948270413839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winddir!$D$83:$D$106</c:f>
              <c:numCache>
                <c:formatCode>General</c:formatCode>
                <c:ptCount val="24"/>
                <c:pt idx="0">
                  <c:v>-2.519577337511817</c:v>
                </c:pt>
                <c:pt idx="1">
                  <c:v>0.539654371194945</c:v>
                </c:pt>
                <c:pt idx="2">
                  <c:v>-0.00722358696232087</c:v>
                </c:pt>
                <c:pt idx="3">
                  <c:v>0.00711769738057225</c:v>
                </c:pt>
                <c:pt idx="4">
                  <c:v>-0.332904829093913</c:v>
                </c:pt>
                <c:pt idx="5">
                  <c:v>-0.516159631031618</c:v>
                </c:pt>
                <c:pt idx="6">
                  <c:v>-0.514112851027161</c:v>
                </c:pt>
                <c:pt idx="7">
                  <c:v>0.160896353443799</c:v>
                </c:pt>
                <c:pt idx="8">
                  <c:v>0.0521104203234138</c:v>
                </c:pt>
                <c:pt idx="9">
                  <c:v>0.160170647584799</c:v>
                </c:pt>
                <c:pt idx="10">
                  <c:v>0.0568795587383403</c:v>
                </c:pt>
                <c:pt idx="11">
                  <c:v>0.0598576745413369</c:v>
                </c:pt>
                <c:pt idx="12">
                  <c:v>-0.0386300724932947</c:v>
                </c:pt>
                <c:pt idx="13">
                  <c:v>0.0876122569537865</c:v>
                </c:pt>
                <c:pt idx="14">
                  <c:v>0.0365325826445197</c:v>
                </c:pt>
                <c:pt idx="15">
                  <c:v>0.108049519083477</c:v>
                </c:pt>
                <c:pt idx="16">
                  <c:v>0.0565376684820081</c:v>
                </c:pt>
                <c:pt idx="17">
                  <c:v>-0.289725491168583</c:v>
                </c:pt>
                <c:pt idx="18">
                  <c:v>-0.219630949265336</c:v>
                </c:pt>
                <c:pt idx="19">
                  <c:v>0.111255163761941</c:v>
                </c:pt>
                <c:pt idx="20">
                  <c:v>-0.848845535748056</c:v>
                </c:pt>
                <c:pt idx="21">
                  <c:v>-0.5149861749172</c:v>
                </c:pt>
                <c:pt idx="22">
                  <c:v>-2.918859607023317</c:v>
                </c:pt>
                <c:pt idx="23">
                  <c:v>-0.238681028523452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winddir!$E$83:$E$106</c:f>
              <c:numCache>
                <c:formatCode>General</c:formatCode>
                <c:ptCount val="24"/>
                <c:pt idx="0">
                  <c:v>-1.537014752980224</c:v>
                </c:pt>
                <c:pt idx="1">
                  <c:v>-0.403745439888954</c:v>
                </c:pt>
                <c:pt idx="2">
                  <c:v>-0.479105813938971</c:v>
                </c:pt>
                <c:pt idx="3">
                  <c:v>-0.285076156306626</c:v>
                </c:pt>
                <c:pt idx="4">
                  <c:v>-0.0870772040701093</c:v>
                </c:pt>
                <c:pt idx="5">
                  <c:v>0.243618169084852</c:v>
                </c:pt>
                <c:pt idx="6">
                  <c:v>-0.126883528265497</c:v>
                </c:pt>
                <c:pt idx="7">
                  <c:v>-0.317817579502225</c:v>
                </c:pt>
                <c:pt idx="8">
                  <c:v>-0.3128822171057</c:v>
                </c:pt>
                <c:pt idx="9">
                  <c:v>-0.256540402098555</c:v>
                </c:pt>
                <c:pt idx="10">
                  <c:v>-0.0687828563132519</c:v>
                </c:pt>
                <c:pt idx="11">
                  <c:v>0.0931627609980508</c:v>
                </c:pt>
                <c:pt idx="12">
                  <c:v>-0.0957022073663346</c:v>
                </c:pt>
                <c:pt idx="13">
                  <c:v>0.0366328519564381</c:v>
                </c:pt>
                <c:pt idx="14">
                  <c:v>-0.143373953912124</c:v>
                </c:pt>
                <c:pt idx="15">
                  <c:v>-0.195724985470848</c:v>
                </c:pt>
                <c:pt idx="16">
                  <c:v>-0.135206500329948</c:v>
                </c:pt>
                <c:pt idx="17">
                  <c:v>-0.479492068339695</c:v>
                </c:pt>
                <c:pt idx="18">
                  <c:v>-0.0223267173218113</c:v>
                </c:pt>
                <c:pt idx="19">
                  <c:v>-0.044689643819058</c:v>
                </c:pt>
                <c:pt idx="20">
                  <c:v>0.347490270405885</c:v>
                </c:pt>
                <c:pt idx="21">
                  <c:v>0.528969529684354</c:v>
                </c:pt>
                <c:pt idx="22">
                  <c:v>0.245946682881284</c:v>
                </c:pt>
                <c:pt idx="23">
                  <c:v>0.0385231510313964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134712"/>
        <c:axId val="520140456"/>
      </c:barChart>
      <c:catAx>
        <c:axId val="520134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20140456"/>
        <c:crosses val="autoZero"/>
        <c:auto val="1"/>
        <c:lblAlgn val="ctr"/>
        <c:lblOffset val="100"/>
        <c:tickLblSkip val="3"/>
        <c:noMultiLvlLbl val="0"/>
      </c:catAx>
      <c:valAx>
        <c:axId val="520140456"/>
        <c:scaling>
          <c:orientation val="minMax"/>
          <c:max val="2.0"/>
          <c:min val="-6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/>
                  <a:t>Normalized difference, (u'w'-u'w'</a:t>
                </a:r>
                <a:r>
                  <a:rPr lang="en-US" sz="1000" b="1" i="0" baseline="-25000" dirty="0"/>
                  <a:t>0</a:t>
                </a:r>
                <a:r>
                  <a:rPr lang="en-US" sz="1000" b="1" i="0" baseline="0" dirty="0"/>
                  <a:t>)/u</a:t>
                </a:r>
                <a:r>
                  <a:rPr lang="en-US" sz="1000" b="1" i="0" baseline="-25000" dirty="0"/>
                  <a:t>*</a:t>
                </a:r>
                <a:r>
                  <a:rPr lang="en-US" sz="1000" b="1" i="0" baseline="30000" dirty="0"/>
                  <a:t>2</a:t>
                </a:r>
                <a:endParaRPr lang="en-US" sz="1000" dirty="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2013471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491331160196"/>
          <c:y val="0.130643770033278"/>
          <c:w val="0.785229014480025"/>
          <c:h val="0.606366924589807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winddir!$R$137:$R$160</c:f>
              <c:numCache>
                <c:formatCode>General</c:formatCode>
                <c:ptCount val="24"/>
                <c:pt idx="0">
                  <c:v>-0.0206176470588237</c:v>
                </c:pt>
                <c:pt idx="1">
                  <c:v>0.0471304347826089</c:v>
                </c:pt>
                <c:pt idx="2">
                  <c:v>0.0208709677419355</c:v>
                </c:pt>
                <c:pt idx="3">
                  <c:v>0.00953846153846154</c:v>
                </c:pt>
                <c:pt idx="4">
                  <c:v>0.0106818181818182</c:v>
                </c:pt>
                <c:pt idx="5">
                  <c:v>0.00871428571428571</c:v>
                </c:pt>
                <c:pt idx="6">
                  <c:v>-0.0188571428571429</c:v>
                </c:pt>
                <c:pt idx="7">
                  <c:v>-0.0324166666666667</c:v>
                </c:pt>
                <c:pt idx="8">
                  <c:v>0.0072857142857143</c:v>
                </c:pt>
                <c:pt idx="9">
                  <c:v>0.125272727272727</c:v>
                </c:pt>
                <c:pt idx="10">
                  <c:v>0.0199285714285715</c:v>
                </c:pt>
                <c:pt idx="11">
                  <c:v>0.0521111111111113</c:v>
                </c:pt>
                <c:pt idx="12">
                  <c:v>0.0324186046511628</c:v>
                </c:pt>
                <c:pt idx="13">
                  <c:v>0.0155434782608697</c:v>
                </c:pt>
                <c:pt idx="14">
                  <c:v>0.036777777777778</c:v>
                </c:pt>
                <c:pt idx="15">
                  <c:v>-0.0381555555555557</c:v>
                </c:pt>
                <c:pt idx="16">
                  <c:v>0.077974358974359</c:v>
                </c:pt>
                <c:pt idx="17">
                  <c:v>0.0800487804878049</c:v>
                </c:pt>
                <c:pt idx="18">
                  <c:v>0.0445217391304348</c:v>
                </c:pt>
                <c:pt idx="19">
                  <c:v>0.0608571428571429</c:v>
                </c:pt>
                <c:pt idx="20">
                  <c:v>-0.0827</c:v>
                </c:pt>
                <c:pt idx="21">
                  <c:v>0.03635</c:v>
                </c:pt>
                <c:pt idx="22">
                  <c:v>0.0115909090909091</c:v>
                </c:pt>
                <c:pt idx="23">
                  <c:v>0.0517037037037037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winddir!$S$137:$S$160</c:f>
              <c:numCache>
                <c:formatCode>General</c:formatCode>
                <c:ptCount val="24"/>
                <c:pt idx="0">
                  <c:v>-0.0780294117647059</c:v>
                </c:pt>
                <c:pt idx="1">
                  <c:v>-0.0357826086956522</c:v>
                </c:pt>
                <c:pt idx="2">
                  <c:v>0.189290322580646</c:v>
                </c:pt>
                <c:pt idx="3">
                  <c:v>0.141692307692308</c:v>
                </c:pt>
                <c:pt idx="4">
                  <c:v>-0.0241818181818183</c:v>
                </c:pt>
                <c:pt idx="5">
                  <c:v>-0.0359642857142857</c:v>
                </c:pt>
                <c:pt idx="6">
                  <c:v>-0.0888928571428575</c:v>
                </c:pt>
                <c:pt idx="7">
                  <c:v>-0.206083333333334</c:v>
                </c:pt>
                <c:pt idx="8">
                  <c:v>-0.277285714285714</c:v>
                </c:pt>
                <c:pt idx="9">
                  <c:v>0.0100909090909091</c:v>
                </c:pt>
                <c:pt idx="10">
                  <c:v>-0.186857142857144</c:v>
                </c:pt>
                <c:pt idx="11">
                  <c:v>-0.0965925925925932</c:v>
                </c:pt>
                <c:pt idx="12">
                  <c:v>-0.0888604651162802</c:v>
                </c:pt>
                <c:pt idx="13">
                  <c:v>-0.149478260869566</c:v>
                </c:pt>
                <c:pt idx="14">
                  <c:v>-0.0918888888888889</c:v>
                </c:pt>
                <c:pt idx="15">
                  <c:v>-0.155955555555556</c:v>
                </c:pt>
                <c:pt idx="16">
                  <c:v>-0.0347948717948718</c:v>
                </c:pt>
                <c:pt idx="17">
                  <c:v>-0.0337073170731709</c:v>
                </c:pt>
                <c:pt idx="18">
                  <c:v>-0.096608695652174</c:v>
                </c:pt>
                <c:pt idx="19">
                  <c:v>-0.0143571428571428</c:v>
                </c:pt>
                <c:pt idx="20">
                  <c:v>0.00530000000000001</c:v>
                </c:pt>
                <c:pt idx="21">
                  <c:v>0.2879</c:v>
                </c:pt>
                <c:pt idx="22">
                  <c:v>-0.094545454545455</c:v>
                </c:pt>
                <c:pt idx="23">
                  <c:v>0.0320740740740742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winddir!$T$137:$T$160</c:f>
              <c:numCache>
                <c:formatCode>General</c:formatCode>
                <c:ptCount val="24"/>
                <c:pt idx="0">
                  <c:v>-0.243882352941176</c:v>
                </c:pt>
                <c:pt idx="1">
                  <c:v>-0.203826086956522</c:v>
                </c:pt>
                <c:pt idx="2">
                  <c:v>-0.016</c:v>
                </c:pt>
                <c:pt idx="3">
                  <c:v>0.0565</c:v>
                </c:pt>
                <c:pt idx="4">
                  <c:v>-0.0774090909090909</c:v>
                </c:pt>
                <c:pt idx="5">
                  <c:v>-0.132178571428571</c:v>
                </c:pt>
                <c:pt idx="6">
                  <c:v>-0.146821428571429</c:v>
                </c:pt>
                <c:pt idx="7">
                  <c:v>-0.134666666666667</c:v>
                </c:pt>
                <c:pt idx="8">
                  <c:v>-0.0868571428571432</c:v>
                </c:pt>
                <c:pt idx="9">
                  <c:v>-0.109545454545455</c:v>
                </c:pt>
                <c:pt idx="10">
                  <c:v>-0.0844285714285714</c:v>
                </c:pt>
                <c:pt idx="11">
                  <c:v>-0.0692592592592593</c:v>
                </c:pt>
                <c:pt idx="12">
                  <c:v>-0.102604651162791</c:v>
                </c:pt>
                <c:pt idx="13">
                  <c:v>-0.0972173913043478</c:v>
                </c:pt>
                <c:pt idx="14">
                  <c:v>-0.0758888888888889</c:v>
                </c:pt>
                <c:pt idx="15">
                  <c:v>-0.200533333333334</c:v>
                </c:pt>
                <c:pt idx="16">
                  <c:v>0.00335897435897438</c:v>
                </c:pt>
                <c:pt idx="17">
                  <c:v>-0.0361707317073171</c:v>
                </c:pt>
                <c:pt idx="18">
                  <c:v>-0.0978260869565217</c:v>
                </c:pt>
                <c:pt idx="19">
                  <c:v>-0.156642857142857</c:v>
                </c:pt>
                <c:pt idx="20">
                  <c:v>-0.2594</c:v>
                </c:pt>
                <c:pt idx="21">
                  <c:v>0.28935</c:v>
                </c:pt>
                <c:pt idx="22">
                  <c:v>-0.0305454545454545</c:v>
                </c:pt>
                <c:pt idx="23">
                  <c:v>-0.108185185185186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200536"/>
        <c:axId val="520206280"/>
      </c:barChart>
      <c:catAx>
        <c:axId val="520200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20206280"/>
        <c:crosses val="autoZero"/>
        <c:auto val="1"/>
        <c:lblAlgn val="ctr"/>
        <c:lblOffset val="100"/>
        <c:tickLblSkip val="3"/>
        <c:noMultiLvlLbl val="0"/>
      </c:catAx>
      <c:valAx>
        <c:axId val="520206280"/>
        <c:scaling>
          <c:orientation val="minMax"/>
          <c:max val="0.5"/>
          <c:min val="-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Temperature difference (°C)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202005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847495215569"/>
          <c:y val="0.122148651873061"/>
          <c:w val="0.785144651684527"/>
          <c:h val="0.66731647180466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winddir!$R$83:$R$106</c:f>
              <c:numCache>
                <c:formatCode>General</c:formatCode>
                <c:ptCount val="24"/>
                <c:pt idx="0">
                  <c:v>-0.448258064516128</c:v>
                </c:pt>
                <c:pt idx="1">
                  <c:v>-0.0285609756097558</c:v>
                </c:pt>
                <c:pt idx="2">
                  <c:v>-0.132531914893617</c:v>
                </c:pt>
                <c:pt idx="3">
                  <c:v>-0.204853658536585</c:v>
                </c:pt>
                <c:pt idx="4">
                  <c:v>-0.165086956521739</c:v>
                </c:pt>
                <c:pt idx="5">
                  <c:v>-0.152608695652174</c:v>
                </c:pt>
                <c:pt idx="6">
                  <c:v>0.0642105263157896</c:v>
                </c:pt>
                <c:pt idx="7">
                  <c:v>-0.00126190476190504</c:v>
                </c:pt>
                <c:pt idx="8">
                  <c:v>-0.0387777777777777</c:v>
                </c:pt>
                <c:pt idx="9">
                  <c:v>-0.0173548387096775</c:v>
                </c:pt>
                <c:pt idx="10">
                  <c:v>-0.00321739130434852</c:v>
                </c:pt>
                <c:pt idx="11">
                  <c:v>-0.0200000000000002</c:v>
                </c:pt>
                <c:pt idx="12">
                  <c:v>-0.0401034482758617</c:v>
                </c:pt>
                <c:pt idx="13">
                  <c:v>0.00071428571428537</c:v>
                </c:pt>
                <c:pt idx="14">
                  <c:v>-0.0395192307692306</c:v>
                </c:pt>
                <c:pt idx="15">
                  <c:v>0.0760000000000001</c:v>
                </c:pt>
                <c:pt idx="16">
                  <c:v>-0.0382820512820512</c:v>
                </c:pt>
                <c:pt idx="17">
                  <c:v>0.0777142857142858</c:v>
                </c:pt>
                <c:pt idx="18">
                  <c:v>-0.0265555555555555</c:v>
                </c:pt>
                <c:pt idx="19">
                  <c:v>-0.0737037037037042</c:v>
                </c:pt>
                <c:pt idx="20">
                  <c:v>-0.1681</c:v>
                </c:pt>
                <c:pt idx="21">
                  <c:v>-0.2855</c:v>
                </c:pt>
                <c:pt idx="22">
                  <c:v>-0.724000000000001</c:v>
                </c:pt>
                <c:pt idx="23">
                  <c:v>-0.406941176470588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winddir!$S$83:$S$106</c:f>
              <c:numCache>
                <c:formatCode>General</c:formatCode>
                <c:ptCount val="24"/>
                <c:pt idx="0">
                  <c:v>-0.107967741935484</c:v>
                </c:pt>
                <c:pt idx="1">
                  <c:v>0.153146341463415</c:v>
                </c:pt>
                <c:pt idx="2">
                  <c:v>0.0796382978723403</c:v>
                </c:pt>
                <c:pt idx="3">
                  <c:v>0.0307560975609758</c:v>
                </c:pt>
                <c:pt idx="4">
                  <c:v>0.0449565217391308</c:v>
                </c:pt>
                <c:pt idx="5">
                  <c:v>0.0393043478260868</c:v>
                </c:pt>
                <c:pt idx="6">
                  <c:v>-0.023421052631579</c:v>
                </c:pt>
                <c:pt idx="7">
                  <c:v>-0.132</c:v>
                </c:pt>
                <c:pt idx="8">
                  <c:v>-0.196644444444445</c:v>
                </c:pt>
                <c:pt idx="9">
                  <c:v>-0.185129032258064</c:v>
                </c:pt>
                <c:pt idx="10">
                  <c:v>-0.166217391304349</c:v>
                </c:pt>
                <c:pt idx="11">
                  <c:v>-0.211424242424243</c:v>
                </c:pt>
                <c:pt idx="12">
                  <c:v>-0.156689655172414</c:v>
                </c:pt>
                <c:pt idx="13">
                  <c:v>-0.173857142857143</c:v>
                </c:pt>
                <c:pt idx="14">
                  <c:v>-0.106384615384615</c:v>
                </c:pt>
                <c:pt idx="15">
                  <c:v>-0.0111632653061223</c:v>
                </c:pt>
                <c:pt idx="16">
                  <c:v>-0.118307692307692</c:v>
                </c:pt>
                <c:pt idx="17">
                  <c:v>-0.0480000000000002</c:v>
                </c:pt>
                <c:pt idx="18">
                  <c:v>-0.115481481481482</c:v>
                </c:pt>
                <c:pt idx="19">
                  <c:v>-0.0596296296296295</c:v>
                </c:pt>
                <c:pt idx="20">
                  <c:v>-0.0411333333333333</c:v>
                </c:pt>
                <c:pt idx="21">
                  <c:v>-0.0175909090909093</c:v>
                </c:pt>
                <c:pt idx="22">
                  <c:v>-0.3501875</c:v>
                </c:pt>
                <c:pt idx="23">
                  <c:v>-0.206705882352941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winddir!$T$83:$T$106</c:f>
              <c:numCache>
                <c:formatCode>General</c:formatCode>
                <c:ptCount val="24"/>
                <c:pt idx="0">
                  <c:v>-0.287806451612904</c:v>
                </c:pt>
                <c:pt idx="1">
                  <c:v>-0.00117073170731686</c:v>
                </c:pt>
                <c:pt idx="2">
                  <c:v>-0.243787234042554</c:v>
                </c:pt>
                <c:pt idx="3">
                  <c:v>-0.193268292682927</c:v>
                </c:pt>
                <c:pt idx="4">
                  <c:v>-0.389108695652175</c:v>
                </c:pt>
                <c:pt idx="5">
                  <c:v>-0.423391304347827</c:v>
                </c:pt>
                <c:pt idx="6">
                  <c:v>-0.048473684210526</c:v>
                </c:pt>
                <c:pt idx="7">
                  <c:v>-0.202071428571429</c:v>
                </c:pt>
                <c:pt idx="8">
                  <c:v>-0.211644444444445</c:v>
                </c:pt>
                <c:pt idx="9">
                  <c:v>-0.201290322580645</c:v>
                </c:pt>
                <c:pt idx="10">
                  <c:v>-0.188173913043479</c:v>
                </c:pt>
                <c:pt idx="11">
                  <c:v>-0.239575757575758</c:v>
                </c:pt>
                <c:pt idx="12">
                  <c:v>-0.215103448275862</c:v>
                </c:pt>
                <c:pt idx="13">
                  <c:v>-0.131142857142857</c:v>
                </c:pt>
                <c:pt idx="14">
                  <c:v>-0.165442307692308</c:v>
                </c:pt>
                <c:pt idx="15">
                  <c:v>-0.12865306122449</c:v>
                </c:pt>
                <c:pt idx="16">
                  <c:v>-0.236128205128205</c:v>
                </c:pt>
                <c:pt idx="17">
                  <c:v>-0.195685714285714</c:v>
                </c:pt>
                <c:pt idx="18">
                  <c:v>-0.262962962962965</c:v>
                </c:pt>
                <c:pt idx="19">
                  <c:v>-0.342814814814816</c:v>
                </c:pt>
                <c:pt idx="20">
                  <c:v>-0.5293</c:v>
                </c:pt>
                <c:pt idx="21">
                  <c:v>-0.408636363636364</c:v>
                </c:pt>
                <c:pt idx="22">
                  <c:v>-0.498062500000001</c:v>
                </c:pt>
                <c:pt idx="23">
                  <c:v>-0.377823529411765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236600"/>
        <c:axId val="520242344"/>
      </c:barChart>
      <c:catAx>
        <c:axId val="520236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20242344"/>
        <c:crosses val="autoZero"/>
        <c:auto val="1"/>
        <c:lblAlgn val="ctr"/>
        <c:lblOffset val="100"/>
        <c:tickLblSkip val="3"/>
        <c:noMultiLvlLbl val="0"/>
      </c:catAx>
      <c:valAx>
        <c:axId val="520242344"/>
        <c:scaling>
          <c:orientation val="minMax"/>
          <c:max val="0.5"/>
          <c:min val="-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Temperature difference (°C)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202366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405696467590122"/>
          <c:y val="0.0303030303030303"/>
          <c:w val="0.899999950497353"/>
          <c:h val="0.0913278453829638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491331160196"/>
          <c:y val="0.162287205872828"/>
          <c:w val="0.785229014480025"/>
          <c:h val="0.575960724764743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winddir!$R$83:$R$106</c:f>
              <c:numCache>
                <c:formatCode>General</c:formatCode>
                <c:ptCount val="24"/>
                <c:pt idx="0">
                  <c:v>0.189333333333334</c:v>
                </c:pt>
                <c:pt idx="1">
                  <c:v>0.198166666666667</c:v>
                </c:pt>
                <c:pt idx="2">
                  <c:v>0.1383</c:v>
                </c:pt>
                <c:pt idx="3">
                  <c:v>-0.195833333333333</c:v>
                </c:pt>
                <c:pt idx="4">
                  <c:v>-0.2502</c:v>
                </c:pt>
                <c:pt idx="5">
                  <c:v>-0.073</c:v>
                </c:pt>
                <c:pt idx="6">
                  <c:v>-0.130625</c:v>
                </c:pt>
                <c:pt idx="7">
                  <c:v>-0.1446</c:v>
                </c:pt>
                <c:pt idx="8">
                  <c:v>-0.0993</c:v>
                </c:pt>
                <c:pt idx="9">
                  <c:v>-0.0779</c:v>
                </c:pt>
                <c:pt idx="10">
                  <c:v>0.0301666666666667</c:v>
                </c:pt>
                <c:pt idx="11">
                  <c:v>-0.0923333333333333</c:v>
                </c:pt>
                <c:pt idx="12">
                  <c:v>0.005375</c:v>
                </c:pt>
                <c:pt idx="13">
                  <c:v>-0.0391</c:v>
                </c:pt>
                <c:pt idx="14">
                  <c:v>-0.0149166666666667</c:v>
                </c:pt>
                <c:pt idx="15">
                  <c:v>-0.0423636363636368</c:v>
                </c:pt>
                <c:pt idx="16">
                  <c:v>-0.054923076923077</c:v>
                </c:pt>
                <c:pt idx="17">
                  <c:v>-0.1635</c:v>
                </c:pt>
                <c:pt idx="18">
                  <c:v>-0.1745</c:v>
                </c:pt>
                <c:pt idx="19">
                  <c:v>-0.253769230769231</c:v>
                </c:pt>
                <c:pt idx="20">
                  <c:v>-0.694333333333334</c:v>
                </c:pt>
                <c:pt idx="21">
                  <c:v>-0.45853125</c:v>
                </c:pt>
                <c:pt idx="22">
                  <c:v>-0.25015</c:v>
                </c:pt>
                <c:pt idx="23">
                  <c:v>0.1339375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winddir!$S$83:$S$106</c:f>
              <c:numCache>
                <c:formatCode>General</c:formatCode>
                <c:ptCount val="24"/>
                <c:pt idx="0">
                  <c:v>0.159333333333334</c:v>
                </c:pt>
                <c:pt idx="1">
                  <c:v>0.246833333333334</c:v>
                </c:pt>
                <c:pt idx="2">
                  <c:v>0.126</c:v>
                </c:pt>
                <c:pt idx="3">
                  <c:v>-0.052</c:v>
                </c:pt>
                <c:pt idx="4">
                  <c:v>0.0934</c:v>
                </c:pt>
                <c:pt idx="5">
                  <c:v>0.108</c:v>
                </c:pt>
                <c:pt idx="6">
                  <c:v>0.10775</c:v>
                </c:pt>
                <c:pt idx="7">
                  <c:v>-0.2082</c:v>
                </c:pt>
                <c:pt idx="8">
                  <c:v>-0.2545</c:v>
                </c:pt>
                <c:pt idx="9">
                  <c:v>-0.1903</c:v>
                </c:pt>
                <c:pt idx="10">
                  <c:v>-0.137</c:v>
                </c:pt>
                <c:pt idx="11">
                  <c:v>-0.128333333333333</c:v>
                </c:pt>
                <c:pt idx="12">
                  <c:v>-0.180375</c:v>
                </c:pt>
                <c:pt idx="13">
                  <c:v>-0.1595</c:v>
                </c:pt>
                <c:pt idx="14">
                  <c:v>-0.208416666666667</c:v>
                </c:pt>
                <c:pt idx="15">
                  <c:v>-0.141272727272727</c:v>
                </c:pt>
                <c:pt idx="16">
                  <c:v>-0.154384615384615</c:v>
                </c:pt>
                <c:pt idx="17">
                  <c:v>-0.1095</c:v>
                </c:pt>
                <c:pt idx="18">
                  <c:v>-0.0388125</c:v>
                </c:pt>
                <c:pt idx="19">
                  <c:v>-0.128076923076923</c:v>
                </c:pt>
                <c:pt idx="20">
                  <c:v>-0.153277777777778</c:v>
                </c:pt>
                <c:pt idx="21">
                  <c:v>-0.07578125</c:v>
                </c:pt>
                <c:pt idx="22">
                  <c:v>-0.1568</c:v>
                </c:pt>
                <c:pt idx="23">
                  <c:v>0.13025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winddir!$T$83:$T$106</c:f>
              <c:numCache>
                <c:formatCode>General</c:formatCode>
                <c:ptCount val="24"/>
                <c:pt idx="0">
                  <c:v>-0.2295</c:v>
                </c:pt>
                <c:pt idx="1">
                  <c:v>-0.173</c:v>
                </c:pt>
                <c:pt idx="2">
                  <c:v>-0.0917</c:v>
                </c:pt>
                <c:pt idx="3">
                  <c:v>-0.0348333333333334</c:v>
                </c:pt>
                <c:pt idx="4">
                  <c:v>-0.1318</c:v>
                </c:pt>
                <c:pt idx="5">
                  <c:v>0.145</c:v>
                </c:pt>
                <c:pt idx="6">
                  <c:v>-0.064125</c:v>
                </c:pt>
                <c:pt idx="7">
                  <c:v>-0.2758</c:v>
                </c:pt>
                <c:pt idx="8">
                  <c:v>-0.197</c:v>
                </c:pt>
                <c:pt idx="9">
                  <c:v>-0.2224</c:v>
                </c:pt>
                <c:pt idx="10">
                  <c:v>-0.079416666666667</c:v>
                </c:pt>
                <c:pt idx="11">
                  <c:v>-0.182916666666667</c:v>
                </c:pt>
                <c:pt idx="12">
                  <c:v>-0.085</c:v>
                </c:pt>
                <c:pt idx="13">
                  <c:v>-0.1605</c:v>
                </c:pt>
                <c:pt idx="14">
                  <c:v>-0.237666666666667</c:v>
                </c:pt>
                <c:pt idx="15">
                  <c:v>-0.196363636363636</c:v>
                </c:pt>
                <c:pt idx="16">
                  <c:v>-0.131230769230769</c:v>
                </c:pt>
                <c:pt idx="17">
                  <c:v>-0.1732</c:v>
                </c:pt>
                <c:pt idx="18">
                  <c:v>-0.296062500000001</c:v>
                </c:pt>
                <c:pt idx="19">
                  <c:v>-0.746884615384618</c:v>
                </c:pt>
                <c:pt idx="20">
                  <c:v>-0.864777777777778</c:v>
                </c:pt>
                <c:pt idx="21">
                  <c:v>-0.34971875</c:v>
                </c:pt>
                <c:pt idx="22">
                  <c:v>-0.318900000000001</c:v>
                </c:pt>
                <c:pt idx="23">
                  <c:v>-0.43575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272504"/>
        <c:axId val="520278232"/>
      </c:barChart>
      <c:catAx>
        <c:axId val="520272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20278232"/>
        <c:crosses val="autoZero"/>
        <c:auto val="1"/>
        <c:lblAlgn val="ctr"/>
        <c:lblOffset val="100"/>
        <c:tickLblSkip val="3"/>
        <c:noMultiLvlLbl val="0"/>
      </c:catAx>
      <c:valAx>
        <c:axId val="520278232"/>
        <c:scaling>
          <c:orientation val="minMax"/>
          <c:max val="0.4"/>
          <c:min val="-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Temperature difference (°C)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2027250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206963524689"/>
          <c:y val="0.153128355318659"/>
          <c:w val="0.785229014480026"/>
          <c:h val="0.574527219623183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winddir!$F$137:$F$160</c:f>
              <c:numCache>
                <c:formatCode>General</c:formatCode>
                <c:ptCount val="24"/>
                <c:pt idx="0">
                  <c:v>-0.462382352941176</c:v>
                </c:pt>
                <c:pt idx="1">
                  <c:v>-0.270869565217393</c:v>
                </c:pt>
                <c:pt idx="2">
                  <c:v>-0.315967741935486</c:v>
                </c:pt>
                <c:pt idx="3">
                  <c:v>-0.396615384615385</c:v>
                </c:pt>
                <c:pt idx="4">
                  <c:v>-0.47659090909091</c:v>
                </c:pt>
                <c:pt idx="5">
                  <c:v>-0.41725</c:v>
                </c:pt>
                <c:pt idx="6">
                  <c:v>-0.332714285714288</c:v>
                </c:pt>
                <c:pt idx="7">
                  <c:v>-0.365916666666669</c:v>
                </c:pt>
                <c:pt idx="8">
                  <c:v>-0.566571428571429</c:v>
                </c:pt>
                <c:pt idx="9">
                  <c:v>-0.372636363636364</c:v>
                </c:pt>
                <c:pt idx="10">
                  <c:v>-0.386428571428574</c:v>
                </c:pt>
                <c:pt idx="11">
                  <c:v>-0.384370370370373</c:v>
                </c:pt>
                <c:pt idx="12">
                  <c:v>-0.302883720930234</c:v>
                </c:pt>
                <c:pt idx="13">
                  <c:v>-0.371673913043479</c:v>
                </c:pt>
                <c:pt idx="14">
                  <c:v>-0.510166666666665</c:v>
                </c:pt>
                <c:pt idx="15">
                  <c:v>-0.468222222222222</c:v>
                </c:pt>
                <c:pt idx="16">
                  <c:v>-0.41225641025641</c:v>
                </c:pt>
                <c:pt idx="17">
                  <c:v>-0.429585365853661</c:v>
                </c:pt>
                <c:pt idx="18">
                  <c:v>-0.36921739130435</c:v>
                </c:pt>
                <c:pt idx="19">
                  <c:v>-0.518857142857143</c:v>
                </c:pt>
                <c:pt idx="20">
                  <c:v>-0.1958</c:v>
                </c:pt>
                <c:pt idx="21">
                  <c:v>-0.4605</c:v>
                </c:pt>
                <c:pt idx="22">
                  <c:v>-0.391818181818184</c:v>
                </c:pt>
                <c:pt idx="23">
                  <c:v>-0.419740740740741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winddir!$G$137:$G$160</c:f>
              <c:numCache>
                <c:formatCode>General</c:formatCode>
                <c:ptCount val="24"/>
                <c:pt idx="0">
                  <c:v>0.206647058823529</c:v>
                </c:pt>
                <c:pt idx="1">
                  <c:v>0.383000000000001</c:v>
                </c:pt>
                <c:pt idx="2">
                  <c:v>0.476451612903226</c:v>
                </c:pt>
                <c:pt idx="3">
                  <c:v>0.315576923076924</c:v>
                </c:pt>
                <c:pt idx="4">
                  <c:v>0.180863636363636</c:v>
                </c:pt>
                <c:pt idx="5">
                  <c:v>0.119</c:v>
                </c:pt>
                <c:pt idx="6">
                  <c:v>0.157678571428571</c:v>
                </c:pt>
                <c:pt idx="7">
                  <c:v>0.200208333333334</c:v>
                </c:pt>
                <c:pt idx="8">
                  <c:v>0.115428571428572</c:v>
                </c:pt>
                <c:pt idx="9">
                  <c:v>-0.217272727272727</c:v>
                </c:pt>
                <c:pt idx="10">
                  <c:v>0.0327142857142858</c:v>
                </c:pt>
                <c:pt idx="11">
                  <c:v>-0.0673333333333337</c:v>
                </c:pt>
                <c:pt idx="12">
                  <c:v>0.0685581395348837</c:v>
                </c:pt>
                <c:pt idx="13">
                  <c:v>-0.0570869565217393</c:v>
                </c:pt>
                <c:pt idx="14">
                  <c:v>-0.0785</c:v>
                </c:pt>
                <c:pt idx="15">
                  <c:v>-0.123555555555556</c:v>
                </c:pt>
                <c:pt idx="16">
                  <c:v>-0.065948717948718</c:v>
                </c:pt>
                <c:pt idx="17">
                  <c:v>0.128414634146342</c:v>
                </c:pt>
                <c:pt idx="18">
                  <c:v>0.0927826086956522</c:v>
                </c:pt>
                <c:pt idx="19">
                  <c:v>0.0954285714285714</c:v>
                </c:pt>
                <c:pt idx="20">
                  <c:v>0.2562</c:v>
                </c:pt>
                <c:pt idx="21">
                  <c:v>0.1741</c:v>
                </c:pt>
                <c:pt idx="22">
                  <c:v>0.113045454545455</c:v>
                </c:pt>
                <c:pt idx="23">
                  <c:v>0.323333333333333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winddir!$H$137:$H$160</c:f>
              <c:numCache>
                <c:formatCode>General</c:formatCode>
                <c:ptCount val="24"/>
                <c:pt idx="0">
                  <c:v>-0.167852941176471</c:v>
                </c:pt>
                <c:pt idx="1">
                  <c:v>-0.157739130434783</c:v>
                </c:pt>
                <c:pt idx="2">
                  <c:v>-0.0436451612903224</c:v>
                </c:pt>
                <c:pt idx="3">
                  <c:v>-0.148615384615385</c:v>
                </c:pt>
                <c:pt idx="4">
                  <c:v>-0.172090909090909</c:v>
                </c:pt>
                <c:pt idx="5">
                  <c:v>-0.246035714285714</c:v>
                </c:pt>
                <c:pt idx="6">
                  <c:v>-0.02375</c:v>
                </c:pt>
                <c:pt idx="7">
                  <c:v>-0.00770833333333337</c:v>
                </c:pt>
                <c:pt idx="8">
                  <c:v>-0.405714285714287</c:v>
                </c:pt>
                <c:pt idx="9">
                  <c:v>-0.210181818181818</c:v>
                </c:pt>
                <c:pt idx="10">
                  <c:v>-0.406357142857143</c:v>
                </c:pt>
                <c:pt idx="11">
                  <c:v>-0.430740740740741</c:v>
                </c:pt>
                <c:pt idx="12">
                  <c:v>-0.272488372093024</c:v>
                </c:pt>
                <c:pt idx="13">
                  <c:v>-0.506478260869565</c:v>
                </c:pt>
                <c:pt idx="14">
                  <c:v>-0.484666666666668</c:v>
                </c:pt>
                <c:pt idx="15">
                  <c:v>-0.667044444444448</c:v>
                </c:pt>
                <c:pt idx="16">
                  <c:v>-0.371358974358977</c:v>
                </c:pt>
                <c:pt idx="17">
                  <c:v>-0.465658536585366</c:v>
                </c:pt>
                <c:pt idx="18">
                  <c:v>-0.430782608695654</c:v>
                </c:pt>
                <c:pt idx="19">
                  <c:v>-0.459428571428573</c:v>
                </c:pt>
                <c:pt idx="20">
                  <c:v>0.0190000000000001</c:v>
                </c:pt>
                <c:pt idx="21">
                  <c:v>-0.03795</c:v>
                </c:pt>
                <c:pt idx="22">
                  <c:v>-0.0601818181818182</c:v>
                </c:pt>
                <c:pt idx="23">
                  <c:v>-0.318037037037037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350440"/>
        <c:axId val="515356184"/>
      </c:barChart>
      <c:catAx>
        <c:axId val="515350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15356184"/>
        <c:crosses val="autoZero"/>
        <c:auto val="1"/>
        <c:lblAlgn val="ctr"/>
        <c:lblOffset val="100"/>
        <c:tickLblSkip val="3"/>
        <c:noMultiLvlLbl val="0"/>
      </c:catAx>
      <c:valAx>
        <c:axId val="515356184"/>
        <c:scaling>
          <c:orientation val="minMax"/>
          <c:max val="1.0"/>
          <c:min val="-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speed change (m/s)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535044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914715721962"/>
          <c:y val="0.122148651873061"/>
          <c:w val="0.785060116144237"/>
          <c:h val="0.66731647180466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winddir!$R$137:$R$160</c:f>
              <c:numCache>
                <c:formatCode>General</c:formatCode>
                <c:ptCount val="24"/>
                <c:pt idx="0">
                  <c:v>-0.0184545454545456</c:v>
                </c:pt>
                <c:pt idx="1">
                  <c:v>0.0706415094339624</c:v>
                </c:pt>
                <c:pt idx="2">
                  <c:v>0.199545454545455</c:v>
                </c:pt>
                <c:pt idx="3">
                  <c:v>0.0195200000000002</c:v>
                </c:pt>
                <c:pt idx="4">
                  <c:v>0.0122571428571429</c:v>
                </c:pt>
                <c:pt idx="5">
                  <c:v>0.0218695652173912</c:v>
                </c:pt>
                <c:pt idx="6">
                  <c:v>0.000487179487179354</c:v>
                </c:pt>
                <c:pt idx="7">
                  <c:v>0.010425925925926</c:v>
                </c:pt>
                <c:pt idx="8">
                  <c:v>-0.0381555555555557</c:v>
                </c:pt>
                <c:pt idx="9">
                  <c:v>-0.055735849056604</c:v>
                </c:pt>
                <c:pt idx="10">
                  <c:v>-0.062927536231884</c:v>
                </c:pt>
                <c:pt idx="11">
                  <c:v>-0.0955833333333335</c:v>
                </c:pt>
                <c:pt idx="12">
                  <c:v>-0.0998783783783788</c:v>
                </c:pt>
                <c:pt idx="13">
                  <c:v>-0.103410958904109</c:v>
                </c:pt>
                <c:pt idx="14">
                  <c:v>-0.091</c:v>
                </c:pt>
                <c:pt idx="15">
                  <c:v>-0.113710526315789</c:v>
                </c:pt>
                <c:pt idx="16">
                  <c:v>-0.0956419753086422</c:v>
                </c:pt>
                <c:pt idx="17">
                  <c:v>-0.0952898550724636</c:v>
                </c:pt>
                <c:pt idx="18">
                  <c:v>-0.0971176470588232</c:v>
                </c:pt>
                <c:pt idx="19">
                  <c:v>0.00301960784313718</c:v>
                </c:pt>
                <c:pt idx="20">
                  <c:v>0.0486785714285715</c:v>
                </c:pt>
                <c:pt idx="21">
                  <c:v>0.0561884057971014</c:v>
                </c:pt>
                <c:pt idx="22">
                  <c:v>0.0437878787878785</c:v>
                </c:pt>
                <c:pt idx="23">
                  <c:v>-0.0133043478260872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winddir!$S$137:$S$160</c:f>
              <c:numCache>
                <c:formatCode>General</c:formatCode>
                <c:ptCount val="24"/>
                <c:pt idx="0">
                  <c:v>-0.0487272727272727</c:v>
                </c:pt>
                <c:pt idx="1">
                  <c:v>-0.0166603773584902</c:v>
                </c:pt>
                <c:pt idx="2">
                  <c:v>0.197030303030303</c:v>
                </c:pt>
                <c:pt idx="3">
                  <c:v>0.0165599999999998</c:v>
                </c:pt>
                <c:pt idx="4">
                  <c:v>-0.0470285714285714</c:v>
                </c:pt>
                <c:pt idx="5">
                  <c:v>0.00936956521739141</c:v>
                </c:pt>
                <c:pt idx="6">
                  <c:v>-0.105692307692308</c:v>
                </c:pt>
                <c:pt idx="7">
                  <c:v>-0.107444444444444</c:v>
                </c:pt>
                <c:pt idx="8">
                  <c:v>-0.155955555555556</c:v>
                </c:pt>
                <c:pt idx="9">
                  <c:v>-0.109698113207547</c:v>
                </c:pt>
                <c:pt idx="10">
                  <c:v>-0.170115942028985</c:v>
                </c:pt>
                <c:pt idx="11">
                  <c:v>-0.162</c:v>
                </c:pt>
                <c:pt idx="12">
                  <c:v>-0.172216216216216</c:v>
                </c:pt>
                <c:pt idx="13">
                  <c:v>-0.179424657534247</c:v>
                </c:pt>
                <c:pt idx="14">
                  <c:v>-0.135029411764706</c:v>
                </c:pt>
                <c:pt idx="15">
                  <c:v>-0.162618421052632</c:v>
                </c:pt>
                <c:pt idx="16">
                  <c:v>-0.116765432098766</c:v>
                </c:pt>
                <c:pt idx="17">
                  <c:v>-0.122797101449275</c:v>
                </c:pt>
                <c:pt idx="18">
                  <c:v>-0.0712352941176473</c:v>
                </c:pt>
                <c:pt idx="19">
                  <c:v>-0.00162745098039192</c:v>
                </c:pt>
                <c:pt idx="20">
                  <c:v>0.177107142857143</c:v>
                </c:pt>
                <c:pt idx="21">
                  <c:v>0.151347826086957</c:v>
                </c:pt>
                <c:pt idx="22">
                  <c:v>0.11439393939394</c:v>
                </c:pt>
                <c:pt idx="23">
                  <c:v>0.0115797101449276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winddir!$T$137:$T$160</c:f>
              <c:numCache>
                <c:formatCode>General</c:formatCode>
                <c:ptCount val="24"/>
                <c:pt idx="0">
                  <c:v>-0.0202181818181819</c:v>
                </c:pt>
                <c:pt idx="1">
                  <c:v>0.0393962264150945</c:v>
                </c:pt>
                <c:pt idx="2">
                  <c:v>0.146363636363636</c:v>
                </c:pt>
                <c:pt idx="3">
                  <c:v>-0.06856</c:v>
                </c:pt>
                <c:pt idx="4">
                  <c:v>-0.0963428571428573</c:v>
                </c:pt>
                <c:pt idx="5">
                  <c:v>0.0119347826086959</c:v>
                </c:pt>
                <c:pt idx="6">
                  <c:v>-0.066076923076923</c:v>
                </c:pt>
                <c:pt idx="7">
                  <c:v>-0.0965555555555551</c:v>
                </c:pt>
                <c:pt idx="8">
                  <c:v>-0.200533333333334</c:v>
                </c:pt>
                <c:pt idx="9">
                  <c:v>-0.194849056603774</c:v>
                </c:pt>
                <c:pt idx="10">
                  <c:v>-0.267347826086956</c:v>
                </c:pt>
                <c:pt idx="11">
                  <c:v>-0.238416666666667</c:v>
                </c:pt>
                <c:pt idx="12">
                  <c:v>-0.292824324324325</c:v>
                </c:pt>
                <c:pt idx="13">
                  <c:v>-0.230890410958904</c:v>
                </c:pt>
                <c:pt idx="14">
                  <c:v>-0.177794117647059</c:v>
                </c:pt>
                <c:pt idx="15">
                  <c:v>-0.236184210526316</c:v>
                </c:pt>
                <c:pt idx="16">
                  <c:v>-0.195543209876543</c:v>
                </c:pt>
                <c:pt idx="17">
                  <c:v>-0.196927536231884</c:v>
                </c:pt>
                <c:pt idx="18">
                  <c:v>-0.146921568627451</c:v>
                </c:pt>
                <c:pt idx="19">
                  <c:v>-0.109058823529412</c:v>
                </c:pt>
                <c:pt idx="20">
                  <c:v>0.048964285714286</c:v>
                </c:pt>
                <c:pt idx="21">
                  <c:v>0.181971014492754</c:v>
                </c:pt>
                <c:pt idx="22">
                  <c:v>0.166363636363637</c:v>
                </c:pt>
                <c:pt idx="23">
                  <c:v>-0.00605797101449264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308456"/>
        <c:axId val="520314152"/>
      </c:barChart>
      <c:catAx>
        <c:axId val="520308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sz="1000" b="1"/>
            </a:pPr>
            <a:endParaRPr lang="en-US"/>
          </a:p>
        </c:txPr>
        <c:crossAx val="520314152"/>
        <c:crosses val="autoZero"/>
        <c:auto val="1"/>
        <c:lblAlgn val="ctr"/>
        <c:lblOffset val="100"/>
        <c:tickLblSkip val="3"/>
        <c:noMultiLvlLbl val="0"/>
      </c:catAx>
      <c:valAx>
        <c:axId val="520314152"/>
        <c:scaling>
          <c:orientation val="minMax"/>
          <c:max val="0.5"/>
          <c:min val="-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Temperature difference (°C)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2030845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576334208224"/>
          <c:y val="0.108259129938803"/>
          <c:w val="0.761918476880434"/>
          <c:h val="0.741366566186711"/>
        </c:manualLayout>
      </c:layout>
      <c:scatterChart>
        <c:scatterStyle val="lineMarker"/>
        <c:varyColors val="0"/>
        <c:ser>
          <c:idx val="1"/>
          <c:order val="0"/>
          <c:tx>
            <c:v>tower 1_w'CO2'</c:v>
          </c:tx>
          <c:spPr>
            <a:ln w="28575">
              <a:noFill/>
            </a:ln>
          </c:spPr>
          <c:xVal>
            <c:numRef>
              <c:f>'jul9-10'!$A$2:$A$289</c:f>
              <c:numCache>
                <c:formatCode>m/d/yyyy\ h:mm</c:formatCode>
                <c:ptCount val="288"/>
                <c:pt idx="0">
                  <c:v>40368.0</c:v>
                </c:pt>
                <c:pt idx="1">
                  <c:v>40368.0034722222</c:v>
                </c:pt>
                <c:pt idx="2">
                  <c:v>40368.00694444448</c:v>
                </c:pt>
                <c:pt idx="3">
                  <c:v>40368.01041666666</c:v>
                </c:pt>
                <c:pt idx="4">
                  <c:v>40368.0138888889</c:v>
                </c:pt>
                <c:pt idx="5">
                  <c:v>40368.01736111107</c:v>
                </c:pt>
                <c:pt idx="6">
                  <c:v>40368.02083333334</c:v>
                </c:pt>
                <c:pt idx="7">
                  <c:v>40368.02430555555</c:v>
                </c:pt>
                <c:pt idx="8">
                  <c:v>40368.02777777777</c:v>
                </c:pt>
                <c:pt idx="9">
                  <c:v>40368.03125</c:v>
                </c:pt>
                <c:pt idx="10">
                  <c:v>40368.0347222222</c:v>
                </c:pt>
                <c:pt idx="11">
                  <c:v>40368.03819444448</c:v>
                </c:pt>
                <c:pt idx="12">
                  <c:v>40368.04166666658</c:v>
                </c:pt>
                <c:pt idx="13">
                  <c:v>40368.0451388889</c:v>
                </c:pt>
                <c:pt idx="14">
                  <c:v>40368.04861111111</c:v>
                </c:pt>
                <c:pt idx="15">
                  <c:v>40368.05208333334</c:v>
                </c:pt>
                <c:pt idx="16">
                  <c:v>40368.05555555556</c:v>
                </c:pt>
                <c:pt idx="17">
                  <c:v>40368.05902777778</c:v>
                </c:pt>
                <c:pt idx="18">
                  <c:v>40368.0625</c:v>
                </c:pt>
                <c:pt idx="19">
                  <c:v>40368.0659722222</c:v>
                </c:pt>
                <c:pt idx="20">
                  <c:v>40368.06944444445</c:v>
                </c:pt>
                <c:pt idx="21">
                  <c:v>40368.07291666666</c:v>
                </c:pt>
                <c:pt idx="22">
                  <c:v>40368.0763888889</c:v>
                </c:pt>
                <c:pt idx="23">
                  <c:v>40368.07986111107</c:v>
                </c:pt>
                <c:pt idx="24">
                  <c:v>40368.08333333334</c:v>
                </c:pt>
                <c:pt idx="25">
                  <c:v>40368.08680555556</c:v>
                </c:pt>
                <c:pt idx="26">
                  <c:v>40368.09027777778</c:v>
                </c:pt>
                <c:pt idx="27">
                  <c:v>40368.09374999999</c:v>
                </c:pt>
                <c:pt idx="28">
                  <c:v>40368.0972222222</c:v>
                </c:pt>
                <c:pt idx="29">
                  <c:v>40368.10069444448</c:v>
                </c:pt>
                <c:pt idx="30">
                  <c:v>40368.10416666658</c:v>
                </c:pt>
                <c:pt idx="31">
                  <c:v>40368.1076388889</c:v>
                </c:pt>
                <c:pt idx="32">
                  <c:v>40368.11111111107</c:v>
                </c:pt>
                <c:pt idx="33">
                  <c:v>40368.11458333334</c:v>
                </c:pt>
                <c:pt idx="34">
                  <c:v>40368.11805555556</c:v>
                </c:pt>
                <c:pt idx="35">
                  <c:v>40368.12152777777</c:v>
                </c:pt>
                <c:pt idx="36">
                  <c:v>40368.125</c:v>
                </c:pt>
                <c:pt idx="37">
                  <c:v>40368.1284722222</c:v>
                </c:pt>
                <c:pt idx="38">
                  <c:v>40368.13194444445</c:v>
                </c:pt>
                <c:pt idx="39">
                  <c:v>40368.13541666658</c:v>
                </c:pt>
                <c:pt idx="40">
                  <c:v>40368.1388888889</c:v>
                </c:pt>
                <c:pt idx="41">
                  <c:v>40368.14236111107</c:v>
                </c:pt>
                <c:pt idx="42">
                  <c:v>40368.14583333334</c:v>
                </c:pt>
                <c:pt idx="43">
                  <c:v>40368.14930555555</c:v>
                </c:pt>
                <c:pt idx="44">
                  <c:v>40368.15277777778</c:v>
                </c:pt>
                <c:pt idx="45">
                  <c:v>40368.15625000002</c:v>
                </c:pt>
                <c:pt idx="46">
                  <c:v>40368.1597222222</c:v>
                </c:pt>
                <c:pt idx="47">
                  <c:v>40368.16319444445</c:v>
                </c:pt>
                <c:pt idx="48">
                  <c:v>40368.16666666658</c:v>
                </c:pt>
                <c:pt idx="49">
                  <c:v>40368.1701388889</c:v>
                </c:pt>
                <c:pt idx="50">
                  <c:v>40368.17361111107</c:v>
                </c:pt>
                <c:pt idx="51">
                  <c:v>40368.17708333322</c:v>
                </c:pt>
                <c:pt idx="52">
                  <c:v>40368.18055555556</c:v>
                </c:pt>
                <c:pt idx="53">
                  <c:v>40368.18402777778</c:v>
                </c:pt>
                <c:pt idx="54">
                  <c:v>40368.1875</c:v>
                </c:pt>
                <c:pt idx="55">
                  <c:v>40368.1909722222</c:v>
                </c:pt>
                <c:pt idx="56">
                  <c:v>40368.19444444445</c:v>
                </c:pt>
                <c:pt idx="57">
                  <c:v>40368.19791666658</c:v>
                </c:pt>
                <c:pt idx="58">
                  <c:v>40368.20138888888</c:v>
                </c:pt>
                <c:pt idx="59">
                  <c:v>40368.20486111107</c:v>
                </c:pt>
                <c:pt idx="60">
                  <c:v>40368.20833333334</c:v>
                </c:pt>
                <c:pt idx="61">
                  <c:v>40368.21180555555</c:v>
                </c:pt>
                <c:pt idx="62">
                  <c:v>40368.21527777778</c:v>
                </c:pt>
                <c:pt idx="63">
                  <c:v>40368.21875</c:v>
                </c:pt>
                <c:pt idx="64">
                  <c:v>40368.2222222222</c:v>
                </c:pt>
                <c:pt idx="65">
                  <c:v>40368.22569444445</c:v>
                </c:pt>
                <c:pt idx="66">
                  <c:v>40368.22916666651</c:v>
                </c:pt>
                <c:pt idx="67">
                  <c:v>40368.2326388889</c:v>
                </c:pt>
                <c:pt idx="68">
                  <c:v>40368.23611111107</c:v>
                </c:pt>
                <c:pt idx="69">
                  <c:v>40368.23958333322</c:v>
                </c:pt>
                <c:pt idx="70">
                  <c:v>40368.24305555555</c:v>
                </c:pt>
                <c:pt idx="71">
                  <c:v>40368.24652777778</c:v>
                </c:pt>
                <c:pt idx="72">
                  <c:v>40368.25</c:v>
                </c:pt>
                <c:pt idx="73">
                  <c:v>40368.2534722222</c:v>
                </c:pt>
                <c:pt idx="74">
                  <c:v>40368.25694444448</c:v>
                </c:pt>
                <c:pt idx="75">
                  <c:v>40368.26041666658</c:v>
                </c:pt>
                <c:pt idx="76">
                  <c:v>40368.26388888888</c:v>
                </c:pt>
                <c:pt idx="77">
                  <c:v>40368.26736111094</c:v>
                </c:pt>
                <c:pt idx="78">
                  <c:v>40368.27083333334</c:v>
                </c:pt>
                <c:pt idx="79">
                  <c:v>40368.27430555555</c:v>
                </c:pt>
                <c:pt idx="80">
                  <c:v>40368.27777777777</c:v>
                </c:pt>
                <c:pt idx="81">
                  <c:v>40368.28125</c:v>
                </c:pt>
                <c:pt idx="82">
                  <c:v>40368.2847222222</c:v>
                </c:pt>
                <c:pt idx="83">
                  <c:v>40368.28819444448</c:v>
                </c:pt>
                <c:pt idx="84">
                  <c:v>40368.29166666651</c:v>
                </c:pt>
                <c:pt idx="85">
                  <c:v>40368.29513888888</c:v>
                </c:pt>
                <c:pt idx="86">
                  <c:v>40368.29861111107</c:v>
                </c:pt>
                <c:pt idx="87">
                  <c:v>40368.30208333334</c:v>
                </c:pt>
                <c:pt idx="88">
                  <c:v>40368.30555555556</c:v>
                </c:pt>
                <c:pt idx="89">
                  <c:v>40368.30902777778</c:v>
                </c:pt>
                <c:pt idx="90">
                  <c:v>40368.31250000002</c:v>
                </c:pt>
                <c:pt idx="91">
                  <c:v>40368.31597222222</c:v>
                </c:pt>
                <c:pt idx="92">
                  <c:v>40368.31944444448</c:v>
                </c:pt>
                <c:pt idx="93">
                  <c:v>40368.32291666666</c:v>
                </c:pt>
                <c:pt idx="94">
                  <c:v>40368.3263888889</c:v>
                </c:pt>
                <c:pt idx="95">
                  <c:v>40368.32986111107</c:v>
                </c:pt>
                <c:pt idx="96">
                  <c:v>40368.33333333334</c:v>
                </c:pt>
                <c:pt idx="97">
                  <c:v>40368.33680555556</c:v>
                </c:pt>
                <c:pt idx="98">
                  <c:v>40368.3402777778</c:v>
                </c:pt>
                <c:pt idx="99">
                  <c:v>40368.34375</c:v>
                </c:pt>
                <c:pt idx="100">
                  <c:v>40368.34722222222</c:v>
                </c:pt>
                <c:pt idx="101">
                  <c:v>40368.3506944445</c:v>
                </c:pt>
                <c:pt idx="102">
                  <c:v>40368.35416666666</c:v>
                </c:pt>
                <c:pt idx="103">
                  <c:v>40368.35763888894</c:v>
                </c:pt>
                <c:pt idx="104">
                  <c:v>40368.36111111107</c:v>
                </c:pt>
                <c:pt idx="105">
                  <c:v>40368.36458333334</c:v>
                </c:pt>
                <c:pt idx="106">
                  <c:v>40368.36805555556</c:v>
                </c:pt>
                <c:pt idx="107">
                  <c:v>40368.37152777778</c:v>
                </c:pt>
                <c:pt idx="108">
                  <c:v>40368.375</c:v>
                </c:pt>
                <c:pt idx="109">
                  <c:v>40368.37847222222</c:v>
                </c:pt>
                <c:pt idx="110">
                  <c:v>40368.38194444448</c:v>
                </c:pt>
                <c:pt idx="111">
                  <c:v>40368.38541666666</c:v>
                </c:pt>
                <c:pt idx="112">
                  <c:v>40368.38888888894</c:v>
                </c:pt>
                <c:pt idx="113">
                  <c:v>40368.39236111107</c:v>
                </c:pt>
                <c:pt idx="114">
                  <c:v>40368.39583333334</c:v>
                </c:pt>
                <c:pt idx="115">
                  <c:v>40368.39930555555</c:v>
                </c:pt>
                <c:pt idx="116">
                  <c:v>40368.40277777778</c:v>
                </c:pt>
                <c:pt idx="117">
                  <c:v>40368.40625000002</c:v>
                </c:pt>
                <c:pt idx="118">
                  <c:v>40368.4097222222</c:v>
                </c:pt>
                <c:pt idx="119">
                  <c:v>40368.41319444448</c:v>
                </c:pt>
                <c:pt idx="120">
                  <c:v>40368.41666666666</c:v>
                </c:pt>
                <c:pt idx="121">
                  <c:v>40368.4201388889</c:v>
                </c:pt>
                <c:pt idx="122">
                  <c:v>40368.42361111107</c:v>
                </c:pt>
                <c:pt idx="123">
                  <c:v>40368.42708333322</c:v>
                </c:pt>
                <c:pt idx="124">
                  <c:v>40368.43055555556</c:v>
                </c:pt>
                <c:pt idx="125">
                  <c:v>40368.43402777778</c:v>
                </c:pt>
                <c:pt idx="126">
                  <c:v>40368.4375</c:v>
                </c:pt>
                <c:pt idx="127">
                  <c:v>40368.44097222222</c:v>
                </c:pt>
                <c:pt idx="128">
                  <c:v>40368.44444444448</c:v>
                </c:pt>
                <c:pt idx="129">
                  <c:v>40368.44791666666</c:v>
                </c:pt>
                <c:pt idx="130">
                  <c:v>40368.4513888889</c:v>
                </c:pt>
                <c:pt idx="131">
                  <c:v>40368.45486111111</c:v>
                </c:pt>
                <c:pt idx="132">
                  <c:v>40368.45833333334</c:v>
                </c:pt>
                <c:pt idx="133">
                  <c:v>40368.46180555555</c:v>
                </c:pt>
                <c:pt idx="134">
                  <c:v>40368.46527777778</c:v>
                </c:pt>
                <c:pt idx="135">
                  <c:v>40368.46875</c:v>
                </c:pt>
                <c:pt idx="136">
                  <c:v>40368.47222222222</c:v>
                </c:pt>
                <c:pt idx="137">
                  <c:v>40368.47569444448</c:v>
                </c:pt>
                <c:pt idx="138">
                  <c:v>40368.47916666658</c:v>
                </c:pt>
                <c:pt idx="139">
                  <c:v>40368.48263888894</c:v>
                </c:pt>
                <c:pt idx="140">
                  <c:v>40368.48611111111</c:v>
                </c:pt>
                <c:pt idx="141">
                  <c:v>40368.48958333334</c:v>
                </c:pt>
                <c:pt idx="142">
                  <c:v>40368.49305555555</c:v>
                </c:pt>
                <c:pt idx="143">
                  <c:v>40368.49652777778</c:v>
                </c:pt>
                <c:pt idx="144">
                  <c:v>40368.5</c:v>
                </c:pt>
                <c:pt idx="145">
                  <c:v>40368.5034722222</c:v>
                </c:pt>
                <c:pt idx="146">
                  <c:v>40368.50694444448</c:v>
                </c:pt>
                <c:pt idx="147">
                  <c:v>40368.51041666666</c:v>
                </c:pt>
                <c:pt idx="148">
                  <c:v>40368.5138888889</c:v>
                </c:pt>
                <c:pt idx="149">
                  <c:v>40368.51736111107</c:v>
                </c:pt>
                <c:pt idx="150">
                  <c:v>40368.52083333334</c:v>
                </c:pt>
                <c:pt idx="151">
                  <c:v>40368.52430555555</c:v>
                </c:pt>
                <c:pt idx="152">
                  <c:v>40368.52777777777</c:v>
                </c:pt>
                <c:pt idx="153">
                  <c:v>40368.53125</c:v>
                </c:pt>
                <c:pt idx="154">
                  <c:v>40368.5347222222</c:v>
                </c:pt>
                <c:pt idx="155">
                  <c:v>40368.53819444448</c:v>
                </c:pt>
                <c:pt idx="156">
                  <c:v>40368.54166666658</c:v>
                </c:pt>
                <c:pt idx="157">
                  <c:v>40368.5451388889</c:v>
                </c:pt>
                <c:pt idx="158">
                  <c:v>40368.54861111111</c:v>
                </c:pt>
                <c:pt idx="159">
                  <c:v>40368.55208333334</c:v>
                </c:pt>
                <c:pt idx="160">
                  <c:v>40368.55555555556</c:v>
                </c:pt>
                <c:pt idx="161">
                  <c:v>40368.55902777778</c:v>
                </c:pt>
                <c:pt idx="162">
                  <c:v>40368.5625</c:v>
                </c:pt>
                <c:pt idx="163">
                  <c:v>40368.5659722222</c:v>
                </c:pt>
                <c:pt idx="164">
                  <c:v>40368.56944444445</c:v>
                </c:pt>
                <c:pt idx="165">
                  <c:v>40368.57291666666</c:v>
                </c:pt>
                <c:pt idx="166">
                  <c:v>40368.5763888889</c:v>
                </c:pt>
                <c:pt idx="167">
                  <c:v>40368.57986111107</c:v>
                </c:pt>
                <c:pt idx="168">
                  <c:v>40368.58333333334</c:v>
                </c:pt>
                <c:pt idx="169">
                  <c:v>40368.58680555556</c:v>
                </c:pt>
                <c:pt idx="170">
                  <c:v>40368.59027777778</c:v>
                </c:pt>
                <c:pt idx="171">
                  <c:v>40368.59374999999</c:v>
                </c:pt>
                <c:pt idx="172">
                  <c:v>40368.5972222222</c:v>
                </c:pt>
                <c:pt idx="173">
                  <c:v>40368.60069444448</c:v>
                </c:pt>
                <c:pt idx="174">
                  <c:v>40368.60416666658</c:v>
                </c:pt>
                <c:pt idx="175">
                  <c:v>40368.6076388889</c:v>
                </c:pt>
                <c:pt idx="176">
                  <c:v>40368.61111111107</c:v>
                </c:pt>
                <c:pt idx="177">
                  <c:v>40368.61458333334</c:v>
                </c:pt>
                <c:pt idx="178">
                  <c:v>40368.61805555556</c:v>
                </c:pt>
                <c:pt idx="179">
                  <c:v>40368.62152777777</c:v>
                </c:pt>
                <c:pt idx="180">
                  <c:v>40368.625</c:v>
                </c:pt>
                <c:pt idx="181">
                  <c:v>40368.6284722222</c:v>
                </c:pt>
                <c:pt idx="182">
                  <c:v>40368.63194444445</c:v>
                </c:pt>
                <c:pt idx="183">
                  <c:v>40368.63541666658</c:v>
                </c:pt>
                <c:pt idx="184">
                  <c:v>40368.6388888889</c:v>
                </c:pt>
                <c:pt idx="185">
                  <c:v>40368.64236111107</c:v>
                </c:pt>
                <c:pt idx="186">
                  <c:v>40368.64583333334</c:v>
                </c:pt>
                <c:pt idx="187">
                  <c:v>40368.64930555555</c:v>
                </c:pt>
                <c:pt idx="188">
                  <c:v>40368.65277777778</c:v>
                </c:pt>
                <c:pt idx="189">
                  <c:v>40368.65625000002</c:v>
                </c:pt>
                <c:pt idx="190">
                  <c:v>40368.6597222222</c:v>
                </c:pt>
                <c:pt idx="191">
                  <c:v>40368.66319444445</c:v>
                </c:pt>
                <c:pt idx="192">
                  <c:v>40368.66666666658</c:v>
                </c:pt>
                <c:pt idx="193">
                  <c:v>40368.6701388889</c:v>
                </c:pt>
                <c:pt idx="194">
                  <c:v>40368.67361111107</c:v>
                </c:pt>
                <c:pt idx="195">
                  <c:v>40368.67708333322</c:v>
                </c:pt>
                <c:pt idx="196">
                  <c:v>40368.68055555556</c:v>
                </c:pt>
                <c:pt idx="197">
                  <c:v>40368.68402777778</c:v>
                </c:pt>
                <c:pt idx="198">
                  <c:v>40368.6875</c:v>
                </c:pt>
                <c:pt idx="199">
                  <c:v>40368.6909722222</c:v>
                </c:pt>
                <c:pt idx="200">
                  <c:v>40368.69444444445</c:v>
                </c:pt>
                <c:pt idx="201">
                  <c:v>40368.69791666658</c:v>
                </c:pt>
                <c:pt idx="202">
                  <c:v>40368.70138888888</c:v>
                </c:pt>
                <c:pt idx="203">
                  <c:v>40368.70486111107</c:v>
                </c:pt>
                <c:pt idx="204">
                  <c:v>40368.70833333334</c:v>
                </c:pt>
                <c:pt idx="205">
                  <c:v>40368.71180555555</c:v>
                </c:pt>
                <c:pt idx="206">
                  <c:v>40368.71527777778</c:v>
                </c:pt>
                <c:pt idx="207">
                  <c:v>40368.71875</c:v>
                </c:pt>
                <c:pt idx="208">
                  <c:v>40368.7222222222</c:v>
                </c:pt>
                <c:pt idx="209">
                  <c:v>40368.72569444445</c:v>
                </c:pt>
                <c:pt idx="210">
                  <c:v>40368.72916666651</c:v>
                </c:pt>
                <c:pt idx="211">
                  <c:v>40368.7326388889</c:v>
                </c:pt>
                <c:pt idx="212">
                  <c:v>40368.73611111107</c:v>
                </c:pt>
                <c:pt idx="213">
                  <c:v>40368.73958333322</c:v>
                </c:pt>
                <c:pt idx="214">
                  <c:v>40368.74305555555</c:v>
                </c:pt>
                <c:pt idx="215">
                  <c:v>40368.74652777778</c:v>
                </c:pt>
                <c:pt idx="216">
                  <c:v>40368.75</c:v>
                </c:pt>
                <c:pt idx="217">
                  <c:v>40368.7534722222</c:v>
                </c:pt>
                <c:pt idx="218">
                  <c:v>40368.75694444448</c:v>
                </c:pt>
                <c:pt idx="219">
                  <c:v>40368.76041666658</c:v>
                </c:pt>
                <c:pt idx="220">
                  <c:v>40368.76388888888</c:v>
                </c:pt>
                <c:pt idx="221">
                  <c:v>40368.76736111094</c:v>
                </c:pt>
                <c:pt idx="222">
                  <c:v>40368.77083333334</c:v>
                </c:pt>
                <c:pt idx="223">
                  <c:v>40368.77430555555</c:v>
                </c:pt>
                <c:pt idx="224">
                  <c:v>40368.77777777777</c:v>
                </c:pt>
                <c:pt idx="225">
                  <c:v>40368.78125</c:v>
                </c:pt>
                <c:pt idx="226">
                  <c:v>40368.7847222222</c:v>
                </c:pt>
                <c:pt idx="227">
                  <c:v>40368.78819444448</c:v>
                </c:pt>
                <c:pt idx="228">
                  <c:v>40368.79166666651</c:v>
                </c:pt>
                <c:pt idx="229">
                  <c:v>40368.79513888888</c:v>
                </c:pt>
                <c:pt idx="230">
                  <c:v>40368.79861111107</c:v>
                </c:pt>
                <c:pt idx="231">
                  <c:v>40368.80208333334</c:v>
                </c:pt>
                <c:pt idx="232">
                  <c:v>40368.80555555556</c:v>
                </c:pt>
                <c:pt idx="233">
                  <c:v>40368.80902777778</c:v>
                </c:pt>
                <c:pt idx="234">
                  <c:v>40368.81250000002</c:v>
                </c:pt>
                <c:pt idx="235">
                  <c:v>40368.81597222222</c:v>
                </c:pt>
                <c:pt idx="236">
                  <c:v>40368.81944444448</c:v>
                </c:pt>
                <c:pt idx="237">
                  <c:v>40368.82291666666</c:v>
                </c:pt>
                <c:pt idx="238">
                  <c:v>40368.8263888889</c:v>
                </c:pt>
                <c:pt idx="239">
                  <c:v>40368.82986111107</c:v>
                </c:pt>
                <c:pt idx="240">
                  <c:v>40368.83333333334</c:v>
                </c:pt>
                <c:pt idx="241">
                  <c:v>40368.83680555556</c:v>
                </c:pt>
                <c:pt idx="242">
                  <c:v>40368.8402777778</c:v>
                </c:pt>
                <c:pt idx="243">
                  <c:v>40368.84375</c:v>
                </c:pt>
                <c:pt idx="244">
                  <c:v>40368.84722222222</c:v>
                </c:pt>
                <c:pt idx="245">
                  <c:v>40368.8506944445</c:v>
                </c:pt>
                <c:pt idx="246">
                  <c:v>40368.85416666666</c:v>
                </c:pt>
                <c:pt idx="247">
                  <c:v>40368.85763888894</c:v>
                </c:pt>
                <c:pt idx="248">
                  <c:v>40368.86111111107</c:v>
                </c:pt>
                <c:pt idx="249">
                  <c:v>40368.86458333334</c:v>
                </c:pt>
                <c:pt idx="250">
                  <c:v>40368.86805555556</c:v>
                </c:pt>
                <c:pt idx="251">
                  <c:v>40368.87152777778</c:v>
                </c:pt>
                <c:pt idx="252">
                  <c:v>40368.875</c:v>
                </c:pt>
                <c:pt idx="253">
                  <c:v>40368.87847222222</c:v>
                </c:pt>
                <c:pt idx="254">
                  <c:v>40368.88194444448</c:v>
                </c:pt>
                <c:pt idx="255">
                  <c:v>40368.88541666666</c:v>
                </c:pt>
                <c:pt idx="256">
                  <c:v>40368.88888888894</c:v>
                </c:pt>
                <c:pt idx="257">
                  <c:v>40368.89236111107</c:v>
                </c:pt>
                <c:pt idx="258">
                  <c:v>40368.89583333334</c:v>
                </c:pt>
                <c:pt idx="259">
                  <c:v>40368.89930555555</c:v>
                </c:pt>
                <c:pt idx="260">
                  <c:v>40368.90277777778</c:v>
                </c:pt>
                <c:pt idx="261">
                  <c:v>40368.90625000002</c:v>
                </c:pt>
                <c:pt idx="262">
                  <c:v>40368.9097222222</c:v>
                </c:pt>
                <c:pt idx="263">
                  <c:v>40368.91319444448</c:v>
                </c:pt>
                <c:pt idx="264">
                  <c:v>40368.91666666666</c:v>
                </c:pt>
                <c:pt idx="265">
                  <c:v>40368.9201388889</c:v>
                </c:pt>
                <c:pt idx="266">
                  <c:v>40368.92361111107</c:v>
                </c:pt>
                <c:pt idx="267">
                  <c:v>40368.92708333322</c:v>
                </c:pt>
                <c:pt idx="268">
                  <c:v>40368.93055555556</c:v>
                </c:pt>
                <c:pt idx="269">
                  <c:v>40368.93402777778</c:v>
                </c:pt>
                <c:pt idx="270">
                  <c:v>40368.9375</c:v>
                </c:pt>
                <c:pt idx="271">
                  <c:v>40368.94097222222</c:v>
                </c:pt>
                <c:pt idx="272">
                  <c:v>40368.94444444448</c:v>
                </c:pt>
                <c:pt idx="273">
                  <c:v>40368.94791666666</c:v>
                </c:pt>
                <c:pt idx="274">
                  <c:v>40368.9513888889</c:v>
                </c:pt>
                <c:pt idx="275">
                  <c:v>40368.95486111111</c:v>
                </c:pt>
                <c:pt idx="276">
                  <c:v>40368.95833333334</c:v>
                </c:pt>
                <c:pt idx="277">
                  <c:v>40368.96180555555</c:v>
                </c:pt>
                <c:pt idx="278">
                  <c:v>40368.96527777778</c:v>
                </c:pt>
                <c:pt idx="279">
                  <c:v>40368.96875</c:v>
                </c:pt>
                <c:pt idx="280">
                  <c:v>40368.97222222222</c:v>
                </c:pt>
                <c:pt idx="281">
                  <c:v>40368.97569444448</c:v>
                </c:pt>
                <c:pt idx="282">
                  <c:v>40368.97916666658</c:v>
                </c:pt>
                <c:pt idx="283">
                  <c:v>40368.98263888894</c:v>
                </c:pt>
                <c:pt idx="284">
                  <c:v>40368.98611111111</c:v>
                </c:pt>
                <c:pt idx="285">
                  <c:v>40368.98958333334</c:v>
                </c:pt>
                <c:pt idx="286">
                  <c:v>40368.99305555555</c:v>
                </c:pt>
                <c:pt idx="287">
                  <c:v>40368.99652777778</c:v>
                </c:pt>
              </c:numCache>
            </c:numRef>
          </c:xVal>
          <c:yVal>
            <c:numRef>
              <c:f>'jul9-10'!$F$2:$F$289</c:f>
              <c:numCache>
                <c:formatCode>General</c:formatCode>
                <c:ptCount val="288"/>
                <c:pt idx="0">
                  <c:v>0.1944677</c:v>
                </c:pt>
                <c:pt idx="1">
                  <c:v>0.6272485</c:v>
                </c:pt>
                <c:pt idx="2">
                  <c:v>0.2963553</c:v>
                </c:pt>
                <c:pt idx="3">
                  <c:v>1.369107</c:v>
                </c:pt>
                <c:pt idx="4">
                  <c:v>-0.9303976</c:v>
                </c:pt>
                <c:pt idx="5">
                  <c:v>1.825712</c:v>
                </c:pt>
                <c:pt idx="6">
                  <c:v>0.8121087</c:v>
                </c:pt>
                <c:pt idx="7">
                  <c:v>1.58902</c:v>
                </c:pt>
                <c:pt idx="8">
                  <c:v>2.212885999999997</c:v>
                </c:pt>
                <c:pt idx="9">
                  <c:v>0.5905971</c:v>
                </c:pt>
                <c:pt idx="10">
                  <c:v>0.3887814</c:v>
                </c:pt>
                <c:pt idx="11">
                  <c:v>0.0723567800000001</c:v>
                </c:pt>
                <c:pt idx="12">
                  <c:v>0.1428499</c:v>
                </c:pt>
                <c:pt idx="13">
                  <c:v>0.6374963</c:v>
                </c:pt>
                <c:pt idx="14">
                  <c:v>0.09413394</c:v>
                </c:pt>
                <c:pt idx="15">
                  <c:v>-0.04510302</c:v>
                </c:pt>
                <c:pt idx="16">
                  <c:v>0.4514336</c:v>
                </c:pt>
                <c:pt idx="17">
                  <c:v>0.7615863</c:v>
                </c:pt>
                <c:pt idx="18">
                  <c:v>0.5190892</c:v>
                </c:pt>
                <c:pt idx="19">
                  <c:v>0.3024059</c:v>
                </c:pt>
                <c:pt idx="20">
                  <c:v>0.07794671</c:v>
                </c:pt>
                <c:pt idx="21">
                  <c:v>0.2848432</c:v>
                </c:pt>
                <c:pt idx="22">
                  <c:v>0.6041282</c:v>
                </c:pt>
                <c:pt idx="23">
                  <c:v>2.035685999999997</c:v>
                </c:pt>
                <c:pt idx="24">
                  <c:v>-0.1599537</c:v>
                </c:pt>
                <c:pt idx="25">
                  <c:v>0.4859353</c:v>
                </c:pt>
                <c:pt idx="26">
                  <c:v>-0.2217838</c:v>
                </c:pt>
                <c:pt idx="27">
                  <c:v>0.1649654</c:v>
                </c:pt>
                <c:pt idx="28">
                  <c:v>0.06398726</c:v>
                </c:pt>
                <c:pt idx="29">
                  <c:v>0.1408821</c:v>
                </c:pt>
                <c:pt idx="30">
                  <c:v>0.4158219</c:v>
                </c:pt>
                <c:pt idx="31">
                  <c:v>0.3726629</c:v>
                </c:pt>
                <c:pt idx="32">
                  <c:v>0.4298065</c:v>
                </c:pt>
                <c:pt idx="33">
                  <c:v>0.6101836</c:v>
                </c:pt>
                <c:pt idx="34">
                  <c:v>0.7615519</c:v>
                </c:pt>
                <c:pt idx="35">
                  <c:v>0.579685800000001</c:v>
                </c:pt>
                <c:pt idx="36">
                  <c:v>0.8169121</c:v>
                </c:pt>
                <c:pt idx="37">
                  <c:v>0.2247418</c:v>
                </c:pt>
                <c:pt idx="38">
                  <c:v>0.2909788</c:v>
                </c:pt>
                <c:pt idx="39">
                  <c:v>0.4752454</c:v>
                </c:pt>
                <c:pt idx="40">
                  <c:v>0.3010974</c:v>
                </c:pt>
                <c:pt idx="41">
                  <c:v>0.4429445</c:v>
                </c:pt>
                <c:pt idx="42">
                  <c:v>0.5067913</c:v>
                </c:pt>
                <c:pt idx="43">
                  <c:v>0.5796674</c:v>
                </c:pt>
                <c:pt idx="44">
                  <c:v>0.4698531</c:v>
                </c:pt>
                <c:pt idx="45">
                  <c:v>0.513513399999999</c:v>
                </c:pt>
                <c:pt idx="46">
                  <c:v>0.1963344</c:v>
                </c:pt>
                <c:pt idx="47">
                  <c:v>0.6539866</c:v>
                </c:pt>
                <c:pt idx="48">
                  <c:v>0.9577827</c:v>
                </c:pt>
                <c:pt idx="49">
                  <c:v>1.084436</c:v>
                </c:pt>
                <c:pt idx="50">
                  <c:v>1.070876</c:v>
                </c:pt>
                <c:pt idx="51">
                  <c:v>0.8456721</c:v>
                </c:pt>
                <c:pt idx="52">
                  <c:v>0.7231191</c:v>
                </c:pt>
                <c:pt idx="53">
                  <c:v>0.6659027</c:v>
                </c:pt>
                <c:pt idx="54">
                  <c:v>0.4636355</c:v>
                </c:pt>
                <c:pt idx="55">
                  <c:v>0.543749600000001</c:v>
                </c:pt>
                <c:pt idx="56">
                  <c:v>0.30795</c:v>
                </c:pt>
                <c:pt idx="57">
                  <c:v>0.4388198</c:v>
                </c:pt>
                <c:pt idx="58">
                  <c:v>0.3461927</c:v>
                </c:pt>
                <c:pt idx="59">
                  <c:v>0.4718066</c:v>
                </c:pt>
                <c:pt idx="60">
                  <c:v>0.9435758</c:v>
                </c:pt>
                <c:pt idx="61">
                  <c:v>0.6577393</c:v>
                </c:pt>
                <c:pt idx="62">
                  <c:v>0.6222892</c:v>
                </c:pt>
                <c:pt idx="63">
                  <c:v>0.5798372</c:v>
                </c:pt>
                <c:pt idx="64">
                  <c:v>0.3132998</c:v>
                </c:pt>
                <c:pt idx="65">
                  <c:v>-0.02212791</c:v>
                </c:pt>
                <c:pt idx="66">
                  <c:v>0.2705663</c:v>
                </c:pt>
                <c:pt idx="67">
                  <c:v>0.1605049</c:v>
                </c:pt>
                <c:pt idx="68">
                  <c:v>0.1164811</c:v>
                </c:pt>
                <c:pt idx="69">
                  <c:v>-0.05844804</c:v>
                </c:pt>
                <c:pt idx="70">
                  <c:v>0.1444837</c:v>
                </c:pt>
                <c:pt idx="71">
                  <c:v>-0.01764538</c:v>
                </c:pt>
                <c:pt idx="72">
                  <c:v>0.2252004</c:v>
                </c:pt>
                <c:pt idx="73">
                  <c:v>0.1486559</c:v>
                </c:pt>
                <c:pt idx="74">
                  <c:v>0.0527854</c:v>
                </c:pt>
                <c:pt idx="75">
                  <c:v>-0.009941838</c:v>
                </c:pt>
                <c:pt idx="76">
                  <c:v>-0.09990875</c:v>
                </c:pt>
                <c:pt idx="77">
                  <c:v>-0.1952426</c:v>
                </c:pt>
                <c:pt idx="78">
                  <c:v>-0.2044545</c:v>
                </c:pt>
                <c:pt idx="79">
                  <c:v>-0.2932429</c:v>
                </c:pt>
                <c:pt idx="80">
                  <c:v>-0.4833372</c:v>
                </c:pt>
                <c:pt idx="81">
                  <c:v>-0.4927317</c:v>
                </c:pt>
                <c:pt idx="82">
                  <c:v>-0.5399801</c:v>
                </c:pt>
                <c:pt idx="83">
                  <c:v>-0.4708449</c:v>
                </c:pt>
                <c:pt idx="84">
                  <c:v>-0.759931400000001</c:v>
                </c:pt>
                <c:pt idx="85">
                  <c:v>-0.662684800000001</c:v>
                </c:pt>
                <c:pt idx="86">
                  <c:v>-0.8193493</c:v>
                </c:pt>
                <c:pt idx="87">
                  <c:v>-0.6928006</c:v>
                </c:pt>
                <c:pt idx="88">
                  <c:v>-0.519182399999999</c:v>
                </c:pt>
                <c:pt idx="89">
                  <c:v>-0.852875000000001</c:v>
                </c:pt>
                <c:pt idx="90">
                  <c:v>-0.8279141</c:v>
                </c:pt>
                <c:pt idx="91">
                  <c:v>-0.9389656</c:v>
                </c:pt>
                <c:pt idx="92">
                  <c:v>-1.168013000000001</c:v>
                </c:pt>
                <c:pt idx="93">
                  <c:v>-1.162235</c:v>
                </c:pt>
                <c:pt idx="94">
                  <c:v>-1.289519</c:v>
                </c:pt>
                <c:pt idx="95">
                  <c:v>-1.001544999999999</c:v>
                </c:pt>
                <c:pt idx="96">
                  <c:v>-1.126894</c:v>
                </c:pt>
                <c:pt idx="97">
                  <c:v>-0.5170088</c:v>
                </c:pt>
                <c:pt idx="98">
                  <c:v>-1.07407</c:v>
                </c:pt>
                <c:pt idx="99">
                  <c:v>-1.280341</c:v>
                </c:pt>
                <c:pt idx="100">
                  <c:v>-1.509098</c:v>
                </c:pt>
                <c:pt idx="101">
                  <c:v>-1.396502</c:v>
                </c:pt>
                <c:pt idx="102">
                  <c:v>-1.674789</c:v>
                </c:pt>
                <c:pt idx="103">
                  <c:v>-1.92572</c:v>
                </c:pt>
                <c:pt idx="104">
                  <c:v>-1.674018000000001</c:v>
                </c:pt>
                <c:pt idx="105">
                  <c:v>-1.343364999999999</c:v>
                </c:pt>
                <c:pt idx="106">
                  <c:v>-1.826597</c:v>
                </c:pt>
                <c:pt idx="107">
                  <c:v>-1.904103</c:v>
                </c:pt>
                <c:pt idx="108">
                  <c:v>6.356466</c:v>
                </c:pt>
                <c:pt idx="109">
                  <c:v>-1.595858</c:v>
                </c:pt>
                <c:pt idx="110">
                  <c:v>-2.084002</c:v>
                </c:pt>
                <c:pt idx="111">
                  <c:v>-2.006686999999998</c:v>
                </c:pt>
                <c:pt idx="112">
                  <c:v>-1.392463</c:v>
                </c:pt>
                <c:pt idx="113">
                  <c:v>-2.319485999999988</c:v>
                </c:pt>
                <c:pt idx="114">
                  <c:v>-1.456643</c:v>
                </c:pt>
                <c:pt idx="115">
                  <c:v>-2.036895999999996</c:v>
                </c:pt>
                <c:pt idx="116">
                  <c:v>-1.95776</c:v>
                </c:pt>
                <c:pt idx="117">
                  <c:v>-2.563631000000002</c:v>
                </c:pt>
                <c:pt idx="118">
                  <c:v>-1.631613</c:v>
                </c:pt>
                <c:pt idx="119">
                  <c:v>-1.80898</c:v>
                </c:pt>
                <c:pt idx="120">
                  <c:v>-2.662478999999997</c:v>
                </c:pt>
                <c:pt idx="121">
                  <c:v>-2.153457</c:v>
                </c:pt>
                <c:pt idx="122">
                  <c:v>-2.446540999999998</c:v>
                </c:pt>
                <c:pt idx="123">
                  <c:v>-2.394091</c:v>
                </c:pt>
                <c:pt idx="124">
                  <c:v>-2.022956999999998</c:v>
                </c:pt>
                <c:pt idx="125">
                  <c:v>-1.817424999999999</c:v>
                </c:pt>
                <c:pt idx="126">
                  <c:v>-2.141969</c:v>
                </c:pt>
                <c:pt idx="127">
                  <c:v>-2.310568999999996</c:v>
                </c:pt>
                <c:pt idx="128">
                  <c:v>-2.638397</c:v>
                </c:pt>
                <c:pt idx="129">
                  <c:v>-1.911651</c:v>
                </c:pt>
                <c:pt idx="130">
                  <c:v>-1.929652</c:v>
                </c:pt>
                <c:pt idx="131">
                  <c:v>-1.946252000000001</c:v>
                </c:pt>
                <c:pt idx="132">
                  <c:v>-2.872616999999988</c:v>
                </c:pt>
                <c:pt idx="133">
                  <c:v>-2.253277</c:v>
                </c:pt>
                <c:pt idx="134">
                  <c:v>-1.564327</c:v>
                </c:pt>
                <c:pt idx="135">
                  <c:v>-2.137114000000002</c:v>
                </c:pt>
                <c:pt idx="136">
                  <c:v>-2.110718</c:v>
                </c:pt>
                <c:pt idx="137">
                  <c:v>-1.91338</c:v>
                </c:pt>
                <c:pt idx="138">
                  <c:v>-3.256228</c:v>
                </c:pt>
                <c:pt idx="139">
                  <c:v>-2.222585</c:v>
                </c:pt>
                <c:pt idx="140">
                  <c:v>-1.815668</c:v>
                </c:pt>
                <c:pt idx="141">
                  <c:v>-3.096027999999999</c:v>
                </c:pt>
                <c:pt idx="142">
                  <c:v>-3.330638999999997</c:v>
                </c:pt>
                <c:pt idx="143">
                  <c:v>-1.615828</c:v>
                </c:pt>
                <c:pt idx="144">
                  <c:v>-2.937212999999998</c:v>
                </c:pt>
                <c:pt idx="145">
                  <c:v>-2.894575999999998</c:v>
                </c:pt>
                <c:pt idx="146">
                  <c:v>-2.291454999999999</c:v>
                </c:pt>
                <c:pt idx="147">
                  <c:v>-3.006351</c:v>
                </c:pt>
                <c:pt idx="148">
                  <c:v>-1.746018</c:v>
                </c:pt>
                <c:pt idx="149">
                  <c:v>-2.852792999999997</c:v>
                </c:pt>
                <c:pt idx="150">
                  <c:v>-2.236291</c:v>
                </c:pt>
                <c:pt idx="151">
                  <c:v>-2.171705999999998</c:v>
                </c:pt>
                <c:pt idx="152">
                  <c:v>-2.277998</c:v>
                </c:pt>
                <c:pt idx="153">
                  <c:v>-2.482972999999998</c:v>
                </c:pt>
                <c:pt idx="154">
                  <c:v>-3.222347</c:v>
                </c:pt>
                <c:pt idx="155">
                  <c:v>-1.9095</c:v>
                </c:pt>
                <c:pt idx="156">
                  <c:v>-2.619715999999998</c:v>
                </c:pt>
                <c:pt idx="157">
                  <c:v>-2.184119</c:v>
                </c:pt>
                <c:pt idx="158">
                  <c:v>-2.46328</c:v>
                </c:pt>
                <c:pt idx="159">
                  <c:v>-2.736800999999998</c:v>
                </c:pt>
                <c:pt idx="160">
                  <c:v>-2.062105</c:v>
                </c:pt>
                <c:pt idx="161">
                  <c:v>-1.760122</c:v>
                </c:pt>
                <c:pt idx="162">
                  <c:v>-3.012704999999998</c:v>
                </c:pt>
                <c:pt idx="163">
                  <c:v>-1.78345</c:v>
                </c:pt>
                <c:pt idx="164">
                  <c:v>-2.836544999999996</c:v>
                </c:pt>
                <c:pt idx="165">
                  <c:v>-2.237289</c:v>
                </c:pt>
                <c:pt idx="166">
                  <c:v>-1.753596999999999</c:v>
                </c:pt>
                <c:pt idx="167">
                  <c:v>-3.314516999999998</c:v>
                </c:pt>
                <c:pt idx="168">
                  <c:v>-2.526548999999997</c:v>
                </c:pt>
                <c:pt idx="169">
                  <c:v>-1.874633</c:v>
                </c:pt>
                <c:pt idx="170">
                  <c:v>-2.177154</c:v>
                </c:pt>
                <c:pt idx="171">
                  <c:v>-2.437336</c:v>
                </c:pt>
                <c:pt idx="172">
                  <c:v>-2.920808999999998</c:v>
                </c:pt>
                <c:pt idx="173">
                  <c:v>-1.625329</c:v>
                </c:pt>
                <c:pt idx="174">
                  <c:v>-1.924113000000001</c:v>
                </c:pt>
                <c:pt idx="175">
                  <c:v>-1.852428</c:v>
                </c:pt>
                <c:pt idx="176">
                  <c:v>-1.989713</c:v>
                </c:pt>
                <c:pt idx="177">
                  <c:v>-2.182568</c:v>
                </c:pt>
                <c:pt idx="178">
                  <c:v>-1.568626</c:v>
                </c:pt>
                <c:pt idx="179">
                  <c:v>-1.229514</c:v>
                </c:pt>
                <c:pt idx="180">
                  <c:v>-1.491617</c:v>
                </c:pt>
                <c:pt idx="181">
                  <c:v>-1.924737</c:v>
                </c:pt>
                <c:pt idx="182">
                  <c:v>-2.174504</c:v>
                </c:pt>
                <c:pt idx="183">
                  <c:v>-1.686326</c:v>
                </c:pt>
                <c:pt idx="184">
                  <c:v>-1.116328</c:v>
                </c:pt>
                <c:pt idx="185">
                  <c:v>-1.677788</c:v>
                </c:pt>
                <c:pt idx="186">
                  <c:v>-1.878314</c:v>
                </c:pt>
                <c:pt idx="187">
                  <c:v>-1.66358</c:v>
                </c:pt>
                <c:pt idx="188">
                  <c:v>-1.384288000000001</c:v>
                </c:pt>
                <c:pt idx="189">
                  <c:v>-1.803045</c:v>
                </c:pt>
                <c:pt idx="190">
                  <c:v>-1.227606</c:v>
                </c:pt>
                <c:pt idx="191">
                  <c:v>-1.00786</c:v>
                </c:pt>
                <c:pt idx="192">
                  <c:v>-1.347178</c:v>
                </c:pt>
                <c:pt idx="193">
                  <c:v>-1.571155</c:v>
                </c:pt>
                <c:pt idx="194">
                  <c:v>-1.242783</c:v>
                </c:pt>
                <c:pt idx="195">
                  <c:v>-1.214736</c:v>
                </c:pt>
                <c:pt idx="196">
                  <c:v>-1.690108000000001</c:v>
                </c:pt>
                <c:pt idx="197">
                  <c:v>-0.800699000000001</c:v>
                </c:pt>
                <c:pt idx="198">
                  <c:v>-1.055922999999999</c:v>
                </c:pt>
                <c:pt idx="199">
                  <c:v>-1.244294999999999</c:v>
                </c:pt>
                <c:pt idx="200">
                  <c:v>-1.044911</c:v>
                </c:pt>
                <c:pt idx="201">
                  <c:v>-0.588574999999999</c:v>
                </c:pt>
                <c:pt idx="202">
                  <c:v>-1.182788000000001</c:v>
                </c:pt>
                <c:pt idx="203">
                  <c:v>-0.774608900000001</c:v>
                </c:pt>
                <c:pt idx="204">
                  <c:v>-1.164889</c:v>
                </c:pt>
                <c:pt idx="205">
                  <c:v>-0.7605839</c:v>
                </c:pt>
                <c:pt idx="206">
                  <c:v>-0.4107788</c:v>
                </c:pt>
                <c:pt idx="207">
                  <c:v>-0.8814193</c:v>
                </c:pt>
                <c:pt idx="208">
                  <c:v>-0.4782824</c:v>
                </c:pt>
                <c:pt idx="209">
                  <c:v>-0.7632588</c:v>
                </c:pt>
                <c:pt idx="210">
                  <c:v>-0.543541</c:v>
                </c:pt>
                <c:pt idx="211">
                  <c:v>-0.6794717</c:v>
                </c:pt>
                <c:pt idx="212">
                  <c:v>-0.4691446</c:v>
                </c:pt>
                <c:pt idx="213">
                  <c:v>-0.4769987</c:v>
                </c:pt>
                <c:pt idx="214">
                  <c:v>-0.5549061</c:v>
                </c:pt>
                <c:pt idx="215">
                  <c:v>-0.2162062</c:v>
                </c:pt>
                <c:pt idx="216">
                  <c:v>-0.3256194</c:v>
                </c:pt>
                <c:pt idx="217">
                  <c:v>-0.3079872</c:v>
                </c:pt>
                <c:pt idx="218">
                  <c:v>-0.2655401</c:v>
                </c:pt>
                <c:pt idx="219">
                  <c:v>-0.3183876</c:v>
                </c:pt>
                <c:pt idx="220">
                  <c:v>-0.1067876</c:v>
                </c:pt>
                <c:pt idx="221">
                  <c:v>-0.102865</c:v>
                </c:pt>
                <c:pt idx="222">
                  <c:v>-0.1248915</c:v>
                </c:pt>
                <c:pt idx="223">
                  <c:v>-0.07050937</c:v>
                </c:pt>
                <c:pt idx="224">
                  <c:v>-0.07338824</c:v>
                </c:pt>
                <c:pt idx="225">
                  <c:v>-0.0476507</c:v>
                </c:pt>
                <c:pt idx="226">
                  <c:v>-0.02117536</c:v>
                </c:pt>
                <c:pt idx="227">
                  <c:v>-0.000798285100000001</c:v>
                </c:pt>
                <c:pt idx="228">
                  <c:v>0.005637762</c:v>
                </c:pt>
                <c:pt idx="229">
                  <c:v>0.005309875</c:v>
                </c:pt>
                <c:pt idx="230">
                  <c:v>0.008621332</c:v>
                </c:pt>
                <c:pt idx="231">
                  <c:v>-0.04017057</c:v>
                </c:pt>
                <c:pt idx="232">
                  <c:v>0.1285638</c:v>
                </c:pt>
                <c:pt idx="233">
                  <c:v>0.00679964000000001</c:v>
                </c:pt>
                <c:pt idx="234">
                  <c:v>0.03108532</c:v>
                </c:pt>
                <c:pt idx="235">
                  <c:v>0.03191873</c:v>
                </c:pt>
                <c:pt idx="236">
                  <c:v>0.008038612</c:v>
                </c:pt>
                <c:pt idx="237">
                  <c:v>0.0162007</c:v>
                </c:pt>
                <c:pt idx="238">
                  <c:v>0.03541142</c:v>
                </c:pt>
                <c:pt idx="239">
                  <c:v>0.03448341</c:v>
                </c:pt>
                <c:pt idx="240">
                  <c:v>0.349503</c:v>
                </c:pt>
                <c:pt idx="241">
                  <c:v>0.2276995</c:v>
                </c:pt>
                <c:pt idx="242">
                  <c:v>0.0833853900000001</c:v>
                </c:pt>
                <c:pt idx="243">
                  <c:v>0.00957153900000001</c:v>
                </c:pt>
                <c:pt idx="244">
                  <c:v>0.07893405</c:v>
                </c:pt>
                <c:pt idx="245">
                  <c:v>0.1193251</c:v>
                </c:pt>
                <c:pt idx="246">
                  <c:v>0.2989306</c:v>
                </c:pt>
                <c:pt idx="247">
                  <c:v>0.05418275</c:v>
                </c:pt>
                <c:pt idx="248">
                  <c:v>0.04401595</c:v>
                </c:pt>
                <c:pt idx="249">
                  <c:v>0.2169128</c:v>
                </c:pt>
                <c:pt idx="250">
                  <c:v>0.08195441</c:v>
                </c:pt>
                <c:pt idx="251">
                  <c:v>0.100897</c:v>
                </c:pt>
                <c:pt idx="252">
                  <c:v>0.05046885</c:v>
                </c:pt>
                <c:pt idx="253">
                  <c:v>0.0727694000000001</c:v>
                </c:pt>
                <c:pt idx="254">
                  <c:v>0.01787052</c:v>
                </c:pt>
                <c:pt idx="255">
                  <c:v>0.0346982</c:v>
                </c:pt>
                <c:pt idx="256">
                  <c:v>0.05456199</c:v>
                </c:pt>
                <c:pt idx="257">
                  <c:v>0.04109479</c:v>
                </c:pt>
                <c:pt idx="258">
                  <c:v>0.1971017</c:v>
                </c:pt>
                <c:pt idx="259">
                  <c:v>0.1814744</c:v>
                </c:pt>
                <c:pt idx="260">
                  <c:v>0.1608764</c:v>
                </c:pt>
                <c:pt idx="261">
                  <c:v>0.1877606</c:v>
                </c:pt>
                <c:pt idx="262">
                  <c:v>0.07928032</c:v>
                </c:pt>
                <c:pt idx="263">
                  <c:v>0.08383077</c:v>
                </c:pt>
                <c:pt idx="264">
                  <c:v>0.1423458</c:v>
                </c:pt>
                <c:pt idx="265">
                  <c:v>0.02669322</c:v>
                </c:pt>
                <c:pt idx="266">
                  <c:v>-0.04712025</c:v>
                </c:pt>
                <c:pt idx="267">
                  <c:v>0.04839822</c:v>
                </c:pt>
                <c:pt idx="268">
                  <c:v>0.00846511400000001</c:v>
                </c:pt>
                <c:pt idx="269">
                  <c:v>-0.006029451</c:v>
                </c:pt>
                <c:pt idx="270">
                  <c:v>-0.009692618</c:v>
                </c:pt>
                <c:pt idx="271">
                  <c:v>0.005524446</c:v>
                </c:pt>
                <c:pt idx="272">
                  <c:v>0.001845074</c:v>
                </c:pt>
                <c:pt idx="273">
                  <c:v>0.02541027</c:v>
                </c:pt>
                <c:pt idx="274">
                  <c:v>0.08156221</c:v>
                </c:pt>
                <c:pt idx="275">
                  <c:v>0.03281938</c:v>
                </c:pt>
                <c:pt idx="276">
                  <c:v>0.02738172</c:v>
                </c:pt>
                <c:pt idx="277">
                  <c:v>0.0707043</c:v>
                </c:pt>
                <c:pt idx="278">
                  <c:v>0.05596928</c:v>
                </c:pt>
                <c:pt idx="279">
                  <c:v>0.1122929</c:v>
                </c:pt>
                <c:pt idx="280">
                  <c:v>0.1064261</c:v>
                </c:pt>
                <c:pt idx="281">
                  <c:v>0.05417968</c:v>
                </c:pt>
                <c:pt idx="282">
                  <c:v>0.06918316</c:v>
                </c:pt>
                <c:pt idx="283">
                  <c:v>0.06009581</c:v>
                </c:pt>
                <c:pt idx="284">
                  <c:v>0.06599817</c:v>
                </c:pt>
                <c:pt idx="285">
                  <c:v>0.03512599</c:v>
                </c:pt>
                <c:pt idx="286">
                  <c:v>0.01466822</c:v>
                </c:pt>
                <c:pt idx="287">
                  <c:v>0.1202467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0369688"/>
        <c:axId val="520375224"/>
      </c:scatterChart>
      <c:scatterChart>
        <c:scatterStyle val="lineMarker"/>
        <c:varyColors val="0"/>
        <c:ser>
          <c:idx val="2"/>
          <c:order val="1"/>
          <c:tx>
            <c:v>tower 2 - tower 1_w'CO2'</c:v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'jul9-10'!$A$2:$A$289</c:f>
              <c:numCache>
                <c:formatCode>m/d/yyyy\ h:mm</c:formatCode>
                <c:ptCount val="288"/>
                <c:pt idx="0">
                  <c:v>40368.0</c:v>
                </c:pt>
                <c:pt idx="1">
                  <c:v>40368.0034722222</c:v>
                </c:pt>
                <c:pt idx="2">
                  <c:v>40368.00694444448</c:v>
                </c:pt>
                <c:pt idx="3">
                  <c:v>40368.01041666666</c:v>
                </c:pt>
                <c:pt idx="4">
                  <c:v>40368.0138888889</c:v>
                </c:pt>
                <c:pt idx="5">
                  <c:v>40368.01736111107</c:v>
                </c:pt>
                <c:pt idx="6">
                  <c:v>40368.02083333334</c:v>
                </c:pt>
                <c:pt idx="7">
                  <c:v>40368.02430555555</c:v>
                </c:pt>
                <c:pt idx="8">
                  <c:v>40368.02777777777</c:v>
                </c:pt>
                <c:pt idx="9">
                  <c:v>40368.03125</c:v>
                </c:pt>
                <c:pt idx="10">
                  <c:v>40368.0347222222</c:v>
                </c:pt>
                <c:pt idx="11">
                  <c:v>40368.03819444448</c:v>
                </c:pt>
                <c:pt idx="12">
                  <c:v>40368.04166666658</c:v>
                </c:pt>
                <c:pt idx="13">
                  <c:v>40368.0451388889</c:v>
                </c:pt>
                <c:pt idx="14">
                  <c:v>40368.04861111111</c:v>
                </c:pt>
                <c:pt idx="15">
                  <c:v>40368.05208333334</c:v>
                </c:pt>
                <c:pt idx="16">
                  <c:v>40368.05555555556</c:v>
                </c:pt>
                <c:pt idx="17">
                  <c:v>40368.05902777778</c:v>
                </c:pt>
                <c:pt idx="18">
                  <c:v>40368.0625</c:v>
                </c:pt>
                <c:pt idx="19">
                  <c:v>40368.0659722222</c:v>
                </c:pt>
                <c:pt idx="20">
                  <c:v>40368.06944444445</c:v>
                </c:pt>
                <c:pt idx="21">
                  <c:v>40368.07291666666</c:v>
                </c:pt>
                <c:pt idx="22">
                  <c:v>40368.0763888889</c:v>
                </c:pt>
                <c:pt idx="23">
                  <c:v>40368.07986111107</c:v>
                </c:pt>
                <c:pt idx="24">
                  <c:v>40368.08333333334</c:v>
                </c:pt>
                <c:pt idx="25">
                  <c:v>40368.08680555556</c:v>
                </c:pt>
                <c:pt idx="26">
                  <c:v>40368.09027777778</c:v>
                </c:pt>
                <c:pt idx="27">
                  <c:v>40368.09374999999</c:v>
                </c:pt>
                <c:pt idx="28">
                  <c:v>40368.0972222222</c:v>
                </c:pt>
                <c:pt idx="29">
                  <c:v>40368.10069444448</c:v>
                </c:pt>
                <c:pt idx="30">
                  <c:v>40368.10416666658</c:v>
                </c:pt>
                <c:pt idx="31">
                  <c:v>40368.1076388889</c:v>
                </c:pt>
                <c:pt idx="32">
                  <c:v>40368.11111111107</c:v>
                </c:pt>
                <c:pt idx="33">
                  <c:v>40368.11458333334</c:v>
                </c:pt>
                <c:pt idx="34">
                  <c:v>40368.11805555556</c:v>
                </c:pt>
                <c:pt idx="35">
                  <c:v>40368.12152777777</c:v>
                </c:pt>
                <c:pt idx="36">
                  <c:v>40368.125</c:v>
                </c:pt>
                <c:pt idx="37">
                  <c:v>40368.1284722222</c:v>
                </c:pt>
                <c:pt idx="38">
                  <c:v>40368.13194444445</c:v>
                </c:pt>
                <c:pt idx="39">
                  <c:v>40368.13541666658</c:v>
                </c:pt>
                <c:pt idx="40">
                  <c:v>40368.1388888889</c:v>
                </c:pt>
                <c:pt idx="41">
                  <c:v>40368.14236111107</c:v>
                </c:pt>
                <c:pt idx="42">
                  <c:v>40368.14583333334</c:v>
                </c:pt>
                <c:pt idx="43">
                  <c:v>40368.14930555555</c:v>
                </c:pt>
                <c:pt idx="44">
                  <c:v>40368.15277777778</c:v>
                </c:pt>
                <c:pt idx="45">
                  <c:v>40368.15625000002</c:v>
                </c:pt>
                <c:pt idx="46">
                  <c:v>40368.1597222222</c:v>
                </c:pt>
                <c:pt idx="47">
                  <c:v>40368.16319444445</c:v>
                </c:pt>
                <c:pt idx="48">
                  <c:v>40368.16666666658</c:v>
                </c:pt>
                <c:pt idx="49">
                  <c:v>40368.1701388889</c:v>
                </c:pt>
                <c:pt idx="50">
                  <c:v>40368.17361111107</c:v>
                </c:pt>
                <c:pt idx="51">
                  <c:v>40368.17708333322</c:v>
                </c:pt>
                <c:pt idx="52">
                  <c:v>40368.18055555556</c:v>
                </c:pt>
                <c:pt idx="53">
                  <c:v>40368.18402777778</c:v>
                </c:pt>
                <c:pt idx="54">
                  <c:v>40368.1875</c:v>
                </c:pt>
                <c:pt idx="55">
                  <c:v>40368.1909722222</c:v>
                </c:pt>
                <c:pt idx="56">
                  <c:v>40368.19444444445</c:v>
                </c:pt>
                <c:pt idx="57">
                  <c:v>40368.19791666658</c:v>
                </c:pt>
                <c:pt idx="58">
                  <c:v>40368.20138888888</c:v>
                </c:pt>
                <c:pt idx="59">
                  <c:v>40368.20486111107</c:v>
                </c:pt>
                <c:pt idx="60">
                  <c:v>40368.20833333334</c:v>
                </c:pt>
                <c:pt idx="61">
                  <c:v>40368.21180555555</c:v>
                </c:pt>
                <c:pt idx="62">
                  <c:v>40368.21527777778</c:v>
                </c:pt>
                <c:pt idx="63">
                  <c:v>40368.21875</c:v>
                </c:pt>
                <c:pt idx="64">
                  <c:v>40368.2222222222</c:v>
                </c:pt>
                <c:pt idx="65">
                  <c:v>40368.22569444445</c:v>
                </c:pt>
                <c:pt idx="66">
                  <c:v>40368.22916666651</c:v>
                </c:pt>
                <c:pt idx="67">
                  <c:v>40368.2326388889</c:v>
                </c:pt>
                <c:pt idx="68">
                  <c:v>40368.23611111107</c:v>
                </c:pt>
                <c:pt idx="69">
                  <c:v>40368.23958333322</c:v>
                </c:pt>
                <c:pt idx="70">
                  <c:v>40368.24305555555</c:v>
                </c:pt>
                <c:pt idx="71">
                  <c:v>40368.24652777778</c:v>
                </c:pt>
                <c:pt idx="72">
                  <c:v>40368.25</c:v>
                </c:pt>
                <c:pt idx="73">
                  <c:v>40368.2534722222</c:v>
                </c:pt>
                <c:pt idx="74">
                  <c:v>40368.25694444448</c:v>
                </c:pt>
                <c:pt idx="75">
                  <c:v>40368.26041666658</c:v>
                </c:pt>
                <c:pt idx="76">
                  <c:v>40368.26388888888</c:v>
                </c:pt>
                <c:pt idx="77">
                  <c:v>40368.26736111094</c:v>
                </c:pt>
                <c:pt idx="78">
                  <c:v>40368.27083333334</c:v>
                </c:pt>
                <c:pt idx="79">
                  <c:v>40368.27430555555</c:v>
                </c:pt>
                <c:pt idx="80">
                  <c:v>40368.27777777777</c:v>
                </c:pt>
                <c:pt idx="81">
                  <c:v>40368.28125</c:v>
                </c:pt>
                <c:pt idx="82">
                  <c:v>40368.2847222222</c:v>
                </c:pt>
                <c:pt idx="83">
                  <c:v>40368.28819444448</c:v>
                </c:pt>
                <c:pt idx="84">
                  <c:v>40368.29166666651</c:v>
                </c:pt>
                <c:pt idx="85">
                  <c:v>40368.29513888888</c:v>
                </c:pt>
                <c:pt idx="86">
                  <c:v>40368.29861111107</c:v>
                </c:pt>
                <c:pt idx="87">
                  <c:v>40368.30208333334</c:v>
                </c:pt>
                <c:pt idx="88">
                  <c:v>40368.30555555556</c:v>
                </c:pt>
                <c:pt idx="89">
                  <c:v>40368.30902777778</c:v>
                </c:pt>
                <c:pt idx="90">
                  <c:v>40368.31250000002</c:v>
                </c:pt>
                <c:pt idx="91">
                  <c:v>40368.31597222222</c:v>
                </c:pt>
                <c:pt idx="92">
                  <c:v>40368.31944444448</c:v>
                </c:pt>
                <c:pt idx="93">
                  <c:v>40368.32291666666</c:v>
                </c:pt>
                <c:pt idx="94">
                  <c:v>40368.3263888889</c:v>
                </c:pt>
                <c:pt idx="95">
                  <c:v>40368.32986111107</c:v>
                </c:pt>
                <c:pt idx="96">
                  <c:v>40368.33333333334</c:v>
                </c:pt>
                <c:pt idx="97">
                  <c:v>40368.33680555556</c:v>
                </c:pt>
                <c:pt idx="98">
                  <c:v>40368.3402777778</c:v>
                </c:pt>
                <c:pt idx="99">
                  <c:v>40368.34375</c:v>
                </c:pt>
                <c:pt idx="100">
                  <c:v>40368.34722222222</c:v>
                </c:pt>
                <c:pt idx="101">
                  <c:v>40368.3506944445</c:v>
                </c:pt>
                <c:pt idx="102">
                  <c:v>40368.35416666666</c:v>
                </c:pt>
                <c:pt idx="103">
                  <c:v>40368.35763888894</c:v>
                </c:pt>
                <c:pt idx="104">
                  <c:v>40368.36111111107</c:v>
                </c:pt>
                <c:pt idx="105">
                  <c:v>40368.36458333334</c:v>
                </c:pt>
                <c:pt idx="106">
                  <c:v>40368.36805555556</c:v>
                </c:pt>
                <c:pt idx="107">
                  <c:v>40368.37152777778</c:v>
                </c:pt>
                <c:pt idx="108">
                  <c:v>40368.375</c:v>
                </c:pt>
                <c:pt idx="109">
                  <c:v>40368.37847222222</c:v>
                </c:pt>
                <c:pt idx="110">
                  <c:v>40368.38194444448</c:v>
                </c:pt>
                <c:pt idx="111">
                  <c:v>40368.38541666666</c:v>
                </c:pt>
                <c:pt idx="112">
                  <c:v>40368.38888888894</c:v>
                </c:pt>
                <c:pt idx="113">
                  <c:v>40368.39236111107</c:v>
                </c:pt>
                <c:pt idx="114">
                  <c:v>40368.39583333334</c:v>
                </c:pt>
                <c:pt idx="115">
                  <c:v>40368.39930555555</c:v>
                </c:pt>
                <c:pt idx="116">
                  <c:v>40368.40277777778</c:v>
                </c:pt>
                <c:pt idx="117">
                  <c:v>40368.40625000002</c:v>
                </c:pt>
                <c:pt idx="118">
                  <c:v>40368.4097222222</c:v>
                </c:pt>
                <c:pt idx="119">
                  <c:v>40368.41319444448</c:v>
                </c:pt>
                <c:pt idx="120">
                  <c:v>40368.41666666666</c:v>
                </c:pt>
                <c:pt idx="121">
                  <c:v>40368.4201388889</c:v>
                </c:pt>
                <c:pt idx="122">
                  <c:v>40368.42361111107</c:v>
                </c:pt>
                <c:pt idx="123">
                  <c:v>40368.42708333322</c:v>
                </c:pt>
                <c:pt idx="124">
                  <c:v>40368.43055555556</c:v>
                </c:pt>
                <c:pt idx="125">
                  <c:v>40368.43402777778</c:v>
                </c:pt>
                <c:pt idx="126">
                  <c:v>40368.4375</c:v>
                </c:pt>
                <c:pt idx="127">
                  <c:v>40368.44097222222</c:v>
                </c:pt>
                <c:pt idx="128">
                  <c:v>40368.44444444448</c:v>
                </c:pt>
                <c:pt idx="129">
                  <c:v>40368.44791666666</c:v>
                </c:pt>
                <c:pt idx="130">
                  <c:v>40368.4513888889</c:v>
                </c:pt>
                <c:pt idx="131">
                  <c:v>40368.45486111111</c:v>
                </c:pt>
                <c:pt idx="132">
                  <c:v>40368.45833333334</c:v>
                </c:pt>
                <c:pt idx="133">
                  <c:v>40368.46180555555</c:v>
                </c:pt>
                <c:pt idx="134">
                  <c:v>40368.46527777778</c:v>
                </c:pt>
                <c:pt idx="135">
                  <c:v>40368.46875</c:v>
                </c:pt>
                <c:pt idx="136">
                  <c:v>40368.47222222222</c:v>
                </c:pt>
                <c:pt idx="137">
                  <c:v>40368.47569444448</c:v>
                </c:pt>
                <c:pt idx="138">
                  <c:v>40368.47916666658</c:v>
                </c:pt>
                <c:pt idx="139">
                  <c:v>40368.48263888894</c:v>
                </c:pt>
                <c:pt idx="140">
                  <c:v>40368.48611111111</c:v>
                </c:pt>
                <c:pt idx="141">
                  <c:v>40368.48958333334</c:v>
                </c:pt>
                <c:pt idx="142">
                  <c:v>40368.49305555555</c:v>
                </c:pt>
                <c:pt idx="143">
                  <c:v>40368.49652777778</c:v>
                </c:pt>
                <c:pt idx="144">
                  <c:v>40368.5</c:v>
                </c:pt>
                <c:pt idx="145">
                  <c:v>40368.5034722222</c:v>
                </c:pt>
                <c:pt idx="146">
                  <c:v>40368.50694444448</c:v>
                </c:pt>
                <c:pt idx="147">
                  <c:v>40368.51041666666</c:v>
                </c:pt>
                <c:pt idx="148">
                  <c:v>40368.5138888889</c:v>
                </c:pt>
                <c:pt idx="149">
                  <c:v>40368.51736111107</c:v>
                </c:pt>
                <c:pt idx="150">
                  <c:v>40368.52083333334</c:v>
                </c:pt>
                <c:pt idx="151">
                  <c:v>40368.52430555555</c:v>
                </c:pt>
                <c:pt idx="152">
                  <c:v>40368.52777777777</c:v>
                </c:pt>
                <c:pt idx="153">
                  <c:v>40368.53125</c:v>
                </c:pt>
                <c:pt idx="154">
                  <c:v>40368.5347222222</c:v>
                </c:pt>
                <c:pt idx="155">
                  <c:v>40368.53819444448</c:v>
                </c:pt>
                <c:pt idx="156">
                  <c:v>40368.54166666658</c:v>
                </c:pt>
                <c:pt idx="157">
                  <c:v>40368.5451388889</c:v>
                </c:pt>
                <c:pt idx="158">
                  <c:v>40368.54861111111</c:v>
                </c:pt>
                <c:pt idx="159">
                  <c:v>40368.55208333334</c:v>
                </c:pt>
                <c:pt idx="160">
                  <c:v>40368.55555555556</c:v>
                </c:pt>
                <c:pt idx="161">
                  <c:v>40368.55902777778</c:v>
                </c:pt>
                <c:pt idx="162">
                  <c:v>40368.5625</c:v>
                </c:pt>
                <c:pt idx="163">
                  <c:v>40368.5659722222</c:v>
                </c:pt>
                <c:pt idx="164">
                  <c:v>40368.56944444445</c:v>
                </c:pt>
                <c:pt idx="165">
                  <c:v>40368.57291666666</c:v>
                </c:pt>
                <c:pt idx="166">
                  <c:v>40368.5763888889</c:v>
                </c:pt>
                <c:pt idx="167">
                  <c:v>40368.57986111107</c:v>
                </c:pt>
                <c:pt idx="168">
                  <c:v>40368.58333333334</c:v>
                </c:pt>
                <c:pt idx="169">
                  <c:v>40368.58680555556</c:v>
                </c:pt>
                <c:pt idx="170">
                  <c:v>40368.59027777778</c:v>
                </c:pt>
                <c:pt idx="171">
                  <c:v>40368.59374999999</c:v>
                </c:pt>
                <c:pt idx="172">
                  <c:v>40368.5972222222</c:v>
                </c:pt>
                <c:pt idx="173">
                  <c:v>40368.60069444448</c:v>
                </c:pt>
                <c:pt idx="174">
                  <c:v>40368.60416666658</c:v>
                </c:pt>
                <c:pt idx="175">
                  <c:v>40368.6076388889</c:v>
                </c:pt>
                <c:pt idx="176">
                  <c:v>40368.61111111107</c:v>
                </c:pt>
                <c:pt idx="177">
                  <c:v>40368.61458333334</c:v>
                </c:pt>
                <c:pt idx="178">
                  <c:v>40368.61805555556</c:v>
                </c:pt>
                <c:pt idx="179">
                  <c:v>40368.62152777777</c:v>
                </c:pt>
                <c:pt idx="180">
                  <c:v>40368.625</c:v>
                </c:pt>
                <c:pt idx="181">
                  <c:v>40368.6284722222</c:v>
                </c:pt>
                <c:pt idx="182">
                  <c:v>40368.63194444445</c:v>
                </c:pt>
                <c:pt idx="183">
                  <c:v>40368.63541666658</c:v>
                </c:pt>
                <c:pt idx="184">
                  <c:v>40368.6388888889</c:v>
                </c:pt>
                <c:pt idx="185">
                  <c:v>40368.64236111107</c:v>
                </c:pt>
                <c:pt idx="186">
                  <c:v>40368.64583333334</c:v>
                </c:pt>
                <c:pt idx="187">
                  <c:v>40368.64930555555</c:v>
                </c:pt>
                <c:pt idx="188">
                  <c:v>40368.65277777778</c:v>
                </c:pt>
                <c:pt idx="189">
                  <c:v>40368.65625000002</c:v>
                </c:pt>
                <c:pt idx="190">
                  <c:v>40368.6597222222</c:v>
                </c:pt>
                <c:pt idx="191">
                  <c:v>40368.66319444445</c:v>
                </c:pt>
                <c:pt idx="192">
                  <c:v>40368.66666666658</c:v>
                </c:pt>
                <c:pt idx="193">
                  <c:v>40368.6701388889</c:v>
                </c:pt>
                <c:pt idx="194">
                  <c:v>40368.67361111107</c:v>
                </c:pt>
                <c:pt idx="195">
                  <c:v>40368.67708333322</c:v>
                </c:pt>
                <c:pt idx="196">
                  <c:v>40368.68055555556</c:v>
                </c:pt>
                <c:pt idx="197">
                  <c:v>40368.68402777778</c:v>
                </c:pt>
                <c:pt idx="198">
                  <c:v>40368.6875</c:v>
                </c:pt>
                <c:pt idx="199">
                  <c:v>40368.6909722222</c:v>
                </c:pt>
                <c:pt idx="200">
                  <c:v>40368.69444444445</c:v>
                </c:pt>
                <c:pt idx="201">
                  <c:v>40368.69791666658</c:v>
                </c:pt>
                <c:pt idx="202">
                  <c:v>40368.70138888888</c:v>
                </c:pt>
                <c:pt idx="203">
                  <c:v>40368.70486111107</c:v>
                </c:pt>
                <c:pt idx="204">
                  <c:v>40368.70833333334</c:v>
                </c:pt>
                <c:pt idx="205">
                  <c:v>40368.71180555555</c:v>
                </c:pt>
                <c:pt idx="206">
                  <c:v>40368.71527777778</c:v>
                </c:pt>
                <c:pt idx="207">
                  <c:v>40368.71875</c:v>
                </c:pt>
                <c:pt idx="208">
                  <c:v>40368.7222222222</c:v>
                </c:pt>
                <c:pt idx="209">
                  <c:v>40368.72569444445</c:v>
                </c:pt>
                <c:pt idx="210">
                  <c:v>40368.72916666651</c:v>
                </c:pt>
                <c:pt idx="211">
                  <c:v>40368.7326388889</c:v>
                </c:pt>
                <c:pt idx="212">
                  <c:v>40368.73611111107</c:v>
                </c:pt>
                <c:pt idx="213">
                  <c:v>40368.73958333322</c:v>
                </c:pt>
                <c:pt idx="214">
                  <c:v>40368.74305555555</c:v>
                </c:pt>
                <c:pt idx="215">
                  <c:v>40368.74652777778</c:v>
                </c:pt>
                <c:pt idx="216">
                  <c:v>40368.75</c:v>
                </c:pt>
                <c:pt idx="217">
                  <c:v>40368.7534722222</c:v>
                </c:pt>
                <c:pt idx="218">
                  <c:v>40368.75694444448</c:v>
                </c:pt>
                <c:pt idx="219">
                  <c:v>40368.76041666658</c:v>
                </c:pt>
                <c:pt idx="220">
                  <c:v>40368.76388888888</c:v>
                </c:pt>
                <c:pt idx="221">
                  <c:v>40368.76736111094</c:v>
                </c:pt>
                <c:pt idx="222">
                  <c:v>40368.77083333334</c:v>
                </c:pt>
                <c:pt idx="223">
                  <c:v>40368.77430555555</c:v>
                </c:pt>
                <c:pt idx="224">
                  <c:v>40368.77777777777</c:v>
                </c:pt>
                <c:pt idx="225">
                  <c:v>40368.78125</c:v>
                </c:pt>
                <c:pt idx="226">
                  <c:v>40368.7847222222</c:v>
                </c:pt>
                <c:pt idx="227">
                  <c:v>40368.78819444448</c:v>
                </c:pt>
                <c:pt idx="228">
                  <c:v>40368.79166666651</c:v>
                </c:pt>
                <c:pt idx="229">
                  <c:v>40368.79513888888</c:v>
                </c:pt>
                <c:pt idx="230">
                  <c:v>40368.79861111107</c:v>
                </c:pt>
                <c:pt idx="231">
                  <c:v>40368.80208333334</c:v>
                </c:pt>
                <c:pt idx="232">
                  <c:v>40368.80555555556</c:v>
                </c:pt>
                <c:pt idx="233">
                  <c:v>40368.80902777778</c:v>
                </c:pt>
                <c:pt idx="234">
                  <c:v>40368.81250000002</c:v>
                </c:pt>
                <c:pt idx="235">
                  <c:v>40368.81597222222</c:v>
                </c:pt>
                <c:pt idx="236">
                  <c:v>40368.81944444448</c:v>
                </c:pt>
                <c:pt idx="237">
                  <c:v>40368.82291666666</c:v>
                </c:pt>
                <c:pt idx="238">
                  <c:v>40368.8263888889</c:v>
                </c:pt>
                <c:pt idx="239">
                  <c:v>40368.82986111107</c:v>
                </c:pt>
                <c:pt idx="240">
                  <c:v>40368.83333333334</c:v>
                </c:pt>
                <c:pt idx="241">
                  <c:v>40368.83680555556</c:v>
                </c:pt>
                <c:pt idx="242">
                  <c:v>40368.8402777778</c:v>
                </c:pt>
                <c:pt idx="243">
                  <c:v>40368.84375</c:v>
                </c:pt>
                <c:pt idx="244">
                  <c:v>40368.84722222222</c:v>
                </c:pt>
                <c:pt idx="245">
                  <c:v>40368.8506944445</c:v>
                </c:pt>
                <c:pt idx="246">
                  <c:v>40368.85416666666</c:v>
                </c:pt>
                <c:pt idx="247">
                  <c:v>40368.85763888894</c:v>
                </c:pt>
                <c:pt idx="248">
                  <c:v>40368.86111111107</c:v>
                </c:pt>
                <c:pt idx="249">
                  <c:v>40368.86458333334</c:v>
                </c:pt>
                <c:pt idx="250">
                  <c:v>40368.86805555556</c:v>
                </c:pt>
                <c:pt idx="251">
                  <c:v>40368.87152777778</c:v>
                </c:pt>
                <c:pt idx="252">
                  <c:v>40368.875</c:v>
                </c:pt>
                <c:pt idx="253">
                  <c:v>40368.87847222222</c:v>
                </c:pt>
                <c:pt idx="254">
                  <c:v>40368.88194444448</c:v>
                </c:pt>
                <c:pt idx="255">
                  <c:v>40368.88541666666</c:v>
                </c:pt>
                <c:pt idx="256">
                  <c:v>40368.88888888894</c:v>
                </c:pt>
                <c:pt idx="257">
                  <c:v>40368.89236111107</c:v>
                </c:pt>
                <c:pt idx="258">
                  <c:v>40368.89583333334</c:v>
                </c:pt>
                <c:pt idx="259">
                  <c:v>40368.89930555555</c:v>
                </c:pt>
                <c:pt idx="260">
                  <c:v>40368.90277777778</c:v>
                </c:pt>
                <c:pt idx="261">
                  <c:v>40368.90625000002</c:v>
                </c:pt>
                <c:pt idx="262">
                  <c:v>40368.9097222222</c:v>
                </c:pt>
                <c:pt idx="263">
                  <c:v>40368.91319444448</c:v>
                </c:pt>
                <c:pt idx="264">
                  <c:v>40368.91666666666</c:v>
                </c:pt>
                <c:pt idx="265">
                  <c:v>40368.9201388889</c:v>
                </c:pt>
                <c:pt idx="266">
                  <c:v>40368.92361111107</c:v>
                </c:pt>
                <c:pt idx="267">
                  <c:v>40368.92708333322</c:v>
                </c:pt>
                <c:pt idx="268">
                  <c:v>40368.93055555556</c:v>
                </c:pt>
                <c:pt idx="269">
                  <c:v>40368.93402777778</c:v>
                </c:pt>
                <c:pt idx="270">
                  <c:v>40368.9375</c:v>
                </c:pt>
                <c:pt idx="271">
                  <c:v>40368.94097222222</c:v>
                </c:pt>
                <c:pt idx="272">
                  <c:v>40368.94444444448</c:v>
                </c:pt>
                <c:pt idx="273">
                  <c:v>40368.94791666666</c:v>
                </c:pt>
                <c:pt idx="274">
                  <c:v>40368.9513888889</c:v>
                </c:pt>
                <c:pt idx="275">
                  <c:v>40368.95486111111</c:v>
                </c:pt>
                <c:pt idx="276">
                  <c:v>40368.95833333334</c:v>
                </c:pt>
                <c:pt idx="277">
                  <c:v>40368.96180555555</c:v>
                </c:pt>
                <c:pt idx="278">
                  <c:v>40368.96527777778</c:v>
                </c:pt>
                <c:pt idx="279">
                  <c:v>40368.96875</c:v>
                </c:pt>
                <c:pt idx="280">
                  <c:v>40368.97222222222</c:v>
                </c:pt>
                <c:pt idx="281">
                  <c:v>40368.97569444448</c:v>
                </c:pt>
                <c:pt idx="282">
                  <c:v>40368.97916666658</c:v>
                </c:pt>
                <c:pt idx="283">
                  <c:v>40368.98263888894</c:v>
                </c:pt>
                <c:pt idx="284">
                  <c:v>40368.98611111111</c:v>
                </c:pt>
                <c:pt idx="285">
                  <c:v>40368.98958333334</c:v>
                </c:pt>
                <c:pt idx="286">
                  <c:v>40368.99305555555</c:v>
                </c:pt>
                <c:pt idx="287">
                  <c:v>40368.99652777778</c:v>
                </c:pt>
              </c:numCache>
            </c:numRef>
          </c:xVal>
          <c:yVal>
            <c:numRef>
              <c:f>'jul9-10'!$G$2:$G$289</c:f>
              <c:numCache>
                <c:formatCode>General</c:formatCode>
                <c:ptCount val="288"/>
                <c:pt idx="0">
                  <c:v>-0.12051719</c:v>
                </c:pt>
                <c:pt idx="1">
                  <c:v>-0.2748272</c:v>
                </c:pt>
                <c:pt idx="2">
                  <c:v>0.0392129</c:v>
                </c:pt>
                <c:pt idx="3">
                  <c:v>-0.6746163</c:v>
                </c:pt>
                <c:pt idx="4">
                  <c:v>1.423420199999999</c:v>
                </c:pt>
                <c:pt idx="5">
                  <c:v>-0.632036</c:v>
                </c:pt>
                <c:pt idx="6">
                  <c:v>-0.2000321</c:v>
                </c:pt>
                <c:pt idx="7">
                  <c:v>-1.3228522</c:v>
                </c:pt>
                <c:pt idx="8">
                  <c:v>-1.882824699999999</c:v>
                </c:pt>
                <c:pt idx="9">
                  <c:v>-0.4129075</c:v>
                </c:pt>
                <c:pt idx="10">
                  <c:v>-0.1732038</c:v>
                </c:pt>
                <c:pt idx="11">
                  <c:v>-0.03251612</c:v>
                </c:pt>
                <c:pt idx="12">
                  <c:v>-0.0945978900000001</c:v>
                </c:pt>
                <c:pt idx="13">
                  <c:v>-0.6047686</c:v>
                </c:pt>
                <c:pt idx="14">
                  <c:v>-0.04876081</c:v>
                </c:pt>
                <c:pt idx="15">
                  <c:v>0.06278059</c:v>
                </c:pt>
                <c:pt idx="16">
                  <c:v>-0.40759981</c:v>
                </c:pt>
                <c:pt idx="17">
                  <c:v>-0.6365781</c:v>
                </c:pt>
                <c:pt idx="18">
                  <c:v>-0.47567698</c:v>
                </c:pt>
                <c:pt idx="19">
                  <c:v>-0.0398787</c:v>
                </c:pt>
                <c:pt idx="20">
                  <c:v>0.23548269</c:v>
                </c:pt>
                <c:pt idx="21">
                  <c:v>-0.0718321</c:v>
                </c:pt>
                <c:pt idx="22">
                  <c:v>-0.3773743</c:v>
                </c:pt>
                <c:pt idx="23">
                  <c:v>-1.833994499999999</c:v>
                </c:pt>
                <c:pt idx="24">
                  <c:v>0.3761106</c:v>
                </c:pt>
                <c:pt idx="25">
                  <c:v>-0.43652774</c:v>
                </c:pt>
                <c:pt idx="26">
                  <c:v>0.28779302</c:v>
                </c:pt>
                <c:pt idx="27">
                  <c:v>-0.13903052</c:v>
                </c:pt>
                <c:pt idx="28">
                  <c:v>-0.01785716</c:v>
                </c:pt>
                <c:pt idx="29">
                  <c:v>-0.06668712</c:v>
                </c:pt>
                <c:pt idx="30">
                  <c:v>-0.33232115</c:v>
                </c:pt>
                <c:pt idx="31">
                  <c:v>-0.0840267000000001</c:v>
                </c:pt>
                <c:pt idx="32">
                  <c:v>0.1742071</c:v>
                </c:pt>
                <c:pt idx="33">
                  <c:v>-0.2441344</c:v>
                </c:pt>
                <c:pt idx="34">
                  <c:v>-0.4113692</c:v>
                </c:pt>
                <c:pt idx="35">
                  <c:v>-0.3437398</c:v>
                </c:pt>
                <c:pt idx="36">
                  <c:v>-0.2981794</c:v>
                </c:pt>
                <c:pt idx="37">
                  <c:v>0.2543577</c:v>
                </c:pt>
                <c:pt idx="38">
                  <c:v>0.0460293</c:v>
                </c:pt>
                <c:pt idx="39">
                  <c:v>-0.2795659</c:v>
                </c:pt>
                <c:pt idx="40">
                  <c:v>-0.0330963</c:v>
                </c:pt>
                <c:pt idx="41">
                  <c:v>-0.1838377</c:v>
                </c:pt>
                <c:pt idx="42">
                  <c:v>-0.1381901</c:v>
                </c:pt>
                <c:pt idx="43">
                  <c:v>-0.49706564</c:v>
                </c:pt>
                <c:pt idx="44">
                  <c:v>-0.2863811</c:v>
                </c:pt>
                <c:pt idx="45">
                  <c:v>-0.4055702</c:v>
                </c:pt>
                <c:pt idx="46">
                  <c:v>-0.0255381</c:v>
                </c:pt>
                <c:pt idx="47">
                  <c:v>-0.4247931</c:v>
                </c:pt>
                <c:pt idx="48">
                  <c:v>-0.535224799999999</c:v>
                </c:pt>
                <c:pt idx="49">
                  <c:v>-0.8189261</c:v>
                </c:pt>
                <c:pt idx="50">
                  <c:v>-0.5357299</c:v>
                </c:pt>
                <c:pt idx="51">
                  <c:v>-0.6187739</c:v>
                </c:pt>
                <c:pt idx="52">
                  <c:v>-0.3393751</c:v>
                </c:pt>
                <c:pt idx="53">
                  <c:v>-0.4800642</c:v>
                </c:pt>
                <c:pt idx="54">
                  <c:v>-0.1268112</c:v>
                </c:pt>
                <c:pt idx="55">
                  <c:v>-0.3666575</c:v>
                </c:pt>
                <c:pt idx="56">
                  <c:v>-0.26819321</c:v>
                </c:pt>
                <c:pt idx="57">
                  <c:v>-0.42140024</c:v>
                </c:pt>
                <c:pt idx="58">
                  <c:v>-0.30263543</c:v>
                </c:pt>
                <c:pt idx="59">
                  <c:v>-0.41585362</c:v>
                </c:pt>
                <c:pt idx="60">
                  <c:v>-0.8004331</c:v>
                </c:pt>
                <c:pt idx="61">
                  <c:v>-0.3934341</c:v>
                </c:pt>
                <c:pt idx="62">
                  <c:v>-0.465816</c:v>
                </c:pt>
                <c:pt idx="63">
                  <c:v>-0.3818789</c:v>
                </c:pt>
                <c:pt idx="64">
                  <c:v>-0.208354</c:v>
                </c:pt>
                <c:pt idx="65">
                  <c:v>0.46756971</c:v>
                </c:pt>
                <c:pt idx="66">
                  <c:v>-0.0910098</c:v>
                </c:pt>
                <c:pt idx="67">
                  <c:v>-0.167469397</c:v>
                </c:pt>
                <c:pt idx="68">
                  <c:v>0.0379291</c:v>
                </c:pt>
                <c:pt idx="69">
                  <c:v>0.01891099</c:v>
                </c:pt>
                <c:pt idx="70">
                  <c:v>-0.0687286</c:v>
                </c:pt>
                <c:pt idx="71">
                  <c:v>0.34566398</c:v>
                </c:pt>
                <c:pt idx="72">
                  <c:v>-0.19309042</c:v>
                </c:pt>
                <c:pt idx="73">
                  <c:v>-0.08841273</c:v>
                </c:pt>
                <c:pt idx="74">
                  <c:v>0.4387092</c:v>
                </c:pt>
                <c:pt idx="75">
                  <c:v>0.102816808</c:v>
                </c:pt>
                <c:pt idx="76">
                  <c:v>0.32295705</c:v>
                </c:pt>
                <c:pt idx="77">
                  <c:v>0.353032</c:v>
                </c:pt>
                <c:pt idx="78">
                  <c:v>0.25516113</c:v>
                </c:pt>
                <c:pt idx="79">
                  <c:v>0.30450088</c:v>
                </c:pt>
                <c:pt idx="80">
                  <c:v>0.2102934</c:v>
                </c:pt>
                <c:pt idx="81">
                  <c:v>0.0628813</c:v>
                </c:pt>
                <c:pt idx="82">
                  <c:v>0.44177962</c:v>
                </c:pt>
                <c:pt idx="83">
                  <c:v>0.1079803</c:v>
                </c:pt>
                <c:pt idx="84">
                  <c:v>0.2548509</c:v>
                </c:pt>
                <c:pt idx="85">
                  <c:v>0.2157514</c:v>
                </c:pt>
                <c:pt idx="86">
                  <c:v>0.2616032</c:v>
                </c:pt>
                <c:pt idx="87">
                  <c:v>0.1967206</c:v>
                </c:pt>
                <c:pt idx="88">
                  <c:v>-0.1219388</c:v>
                </c:pt>
                <c:pt idx="89">
                  <c:v>0.3104296</c:v>
                </c:pt>
                <c:pt idx="90">
                  <c:v>0.14831</c:v>
                </c:pt>
                <c:pt idx="91">
                  <c:v>0.2514398</c:v>
                </c:pt>
                <c:pt idx="92">
                  <c:v>0.3489425</c:v>
                </c:pt>
                <c:pt idx="93">
                  <c:v>0.3164669</c:v>
                </c:pt>
                <c:pt idx="94">
                  <c:v>-0.0595219999999999</c:v>
                </c:pt>
                <c:pt idx="95">
                  <c:v>0.1912053</c:v>
                </c:pt>
                <c:pt idx="96">
                  <c:v>0.10329</c:v>
                </c:pt>
                <c:pt idx="97">
                  <c:v>-0.2307888</c:v>
                </c:pt>
                <c:pt idx="98">
                  <c:v>-0.032522</c:v>
                </c:pt>
                <c:pt idx="99">
                  <c:v>0.00844899999999993</c:v>
                </c:pt>
                <c:pt idx="100">
                  <c:v>0.417888</c:v>
                </c:pt>
                <c:pt idx="101">
                  <c:v>0.00957699999999996</c:v>
                </c:pt>
                <c:pt idx="102">
                  <c:v>-0.034473</c:v>
                </c:pt>
                <c:pt idx="103">
                  <c:v>0.720147</c:v>
                </c:pt>
                <c:pt idx="104">
                  <c:v>-0.072246</c:v>
                </c:pt>
                <c:pt idx="105">
                  <c:v>-0.426857</c:v>
                </c:pt>
                <c:pt idx="106">
                  <c:v>0.182626</c:v>
                </c:pt>
                <c:pt idx="107">
                  <c:v>0.348709</c:v>
                </c:pt>
                <c:pt idx="108">
                  <c:v>-7.766242000000003</c:v>
                </c:pt>
                <c:pt idx="109">
                  <c:v>0.134887</c:v>
                </c:pt>
                <c:pt idx="110">
                  <c:v>-0.344252</c:v>
                </c:pt>
                <c:pt idx="111">
                  <c:v>-0.0199739999999999</c:v>
                </c:pt>
                <c:pt idx="112">
                  <c:v>-0.104461</c:v>
                </c:pt>
                <c:pt idx="113">
                  <c:v>0.62318</c:v>
                </c:pt>
                <c:pt idx="114">
                  <c:v>-1.326404</c:v>
                </c:pt>
                <c:pt idx="115">
                  <c:v>-0.789756</c:v>
                </c:pt>
                <c:pt idx="116">
                  <c:v>0.634231</c:v>
                </c:pt>
                <c:pt idx="117">
                  <c:v>0.311991</c:v>
                </c:pt>
                <c:pt idx="118">
                  <c:v>-0.363595</c:v>
                </c:pt>
                <c:pt idx="119">
                  <c:v>-0.994304</c:v>
                </c:pt>
                <c:pt idx="120">
                  <c:v>0.60819</c:v>
                </c:pt>
                <c:pt idx="121">
                  <c:v>-0.446773</c:v>
                </c:pt>
                <c:pt idx="122">
                  <c:v>0.155097</c:v>
                </c:pt>
                <c:pt idx="123">
                  <c:v>0.079923</c:v>
                </c:pt>
                <c:pt idx="124">
                  <c:v>0.570180999999999</c:v>
                </c:pt>
                <c:pt idx="125">
                  <c:v>-0.570642</c:v>
                </c:pt>
                <c:pt idx="126">
                  <c:v>0.687165</c:v>
                </c:pt>
                <c:pt idx="127">
                  <c:v>-0.685144</c:v>
                </c:pt>
                <c:pt idx="128">
                  <c:v>0.526145000000001</c:v>
                </c:pt>
                <c:pt idx="129">
                  <c:v>-0.255789</c:v>
                </c:pt>
                <c:pt idx="130">
                  <c:v>-0.235003</c:v>
                </c:pt>
                <c:pt idx="131">
                  <c:v>-0.560172</c:v>
                </c:pt>
                <c:pt idx="132">
                  <c:v>0.774715000000001</c:v>
                </c:pt>
                <c:pt idx="133">
                  <c:v>0.213387</c:v>
                </c:pt>
                <c:pt idx="134">
                  <c:v>-1.529243</c:v>
                </c:pt>
                <c:pt idx="135">
                  <c:v>-0.50685</c:v>
                </c:pt>
                <c:pt idx="136">
                  <c:v>-1.163135</c:v>
                </c:pt>
                <c:pt idx="137">
                  <c:v>-0.897097</c:v>
                </c:pt>
                <c:pt idx="138">
                  <c:v>1.205624999999997</c:v>
                </c:pt>
                <c:pt idx="139">
                  <c:v>0.0194329999999998</c:v>
                </c:pt>
                <c:pt idx="140">
                  <c:v>-0.155553</c:v>
                </c:pt>
                <c:pt idx="141">
                  <c:v>1.768071</c:v>
                </c:pt>
                <c:pt idx="142">
                  <c:v>0.368971</c:v>
                </c:pt>
                <c:pt idx="143">
                  <c:v>-1.97423</c:v>
                </c:pt>
                <c:pt idx="144">
                  <c:v>0.997472999999999</c:v>
                </c:pt>
                <c:pt idx="145">
                  <c:v>1.024036</c:v>
                </c:pt>
                <c:pt idx="146">
                  <c:v>-0.716726</c:v>
                </c:pt>
                <c:pt idx="147">
                  <c:v>1.888964</c:v>
                </c:pt>
                <c:pt idx="148">
                  <c:v>-0.965005</c:v>
                </c:pt>
                <c:pt idx="149">
                  <c:v>0.704822</c:v>
                </c:pt>
                <c:pt idx="150">
                  <c:v>-0.596716999999999</c:v>
                </c:pt>
                <c:pt idx="151">
                  <c:v>-0.246001</c:v>
                </c:pt>
                <c:pt idx="152">
                  <c:v>0.00223300000000038</c:v>
                </c:pt>
                <c:pt idx="153">
                  <c:v>-0.326412</c:v>
                </c:pt>
                <c:pt idx="154">
                  <c:v>1.128324</c:v>
                </c:pt>
                <c:pt idx="155">
                  <c:v>-0.811882</c:v>
                </c:pt>
                <c:pt idx="156">
                  <c:v>-0.0387659999999998</c:v>
                </c:pt>
                <c:pt idx="157">
                  <c:v>-0.531509</c:v>
                </c:pt>
                <c:pt idx="158">
                  <c:v>-1.274763</c:v>
                </c:pt>
                <c:pt idx="159">
                  <c:v>0.534566999999999</c:v>
                </c:pt>
                <c:pt idx="160">
                  <c:v>-0.314739</c:v>
                </c:pt>
                <c:pt idx="161">
                  <c:v>-0.582947</c:v>
                </c:pt>
                <c:pt idx="162">
                  <c:v>1.11849</c:v>
                </c:pt>
                <c:pt idx="163">
                  <c:v>-0.0327230000000001</c:v>
                </c:pt>
                <c:pt idx="164">
                  <c:v>0.482558</c:v>
                </c:pt>
                <c:pt idx="165">
                  <c:v>-1.436496999999999</c:v>
                </c:pt>
                <c:pt idx="166">
                  <c:v>-1.647649</c:v>
                </c:pt>
                <c:pt idx="167">
                  <c:v>0.817505999999999</c:v>
                </c:pt>
                <c:pt idx="168">
                  <c:v>0.0622090000000002</c:v>
                </c:pt>
                <c:pt idx="169">
                  <c:v>-0.348363</c:v>
                </c:pt>
                <c:pt idx="170">
                  <c:v>0.796529999999999</c:v>
                </c:pt>
                <c:pt idx="171">
                  <c:v>0.367179</c:v>
                </c:pt>
                <c:pt idx="172">
                  <c:v>1.059199999999999</c:v>
                </c:pt>
                <c:pt idx="173">
                  <c:v>-0.392193</c:v>
                </c:pt>
                <c:pt idx="174">
                  <c:v>0.396077</c:v>
                </c:pt>
                <c:pt idx="175">
                  <c:v>-0.098003</c:v>
                </c:pt>
                <c:pt idx="176">
                  <c:v>0.0537190000000001</c:v>
                </c:pt>
                <c:pt idx="177">
                  <c:v>1.029298</c:v>
                </c:pt>
                <c:pt idx="178">
                  <c:v>0.249745</c:v>
                </c:pt>
                <c:pt idx="179">
                  <c:v>-0.193721</c:v>
                </c:pt>
                <c:pt idx="180">
                  <c:v>-0.600469</c:v>
                </c:pt>
                <c:pt idx="181">
                  <c:v>0.328392</c:v>
                </c:pt>
                <c:pt idx="182">
                  <c:v>0.29496</c:v>
                </c:pt>
                <c:pt idx="183">
                  <c:v>-0.0705070000000001</c:v>
                </c:pt>
                <c:pt idx="184">
                  <c:v>-0.526496</c:v>
                </c:pt>
                <c:pt idx="185">
                  <c:v>0.0940360000000001</c:v>
                </c:pt>
                <c:pt idx="186">
                  <c:v>0.08491</c:v>
                </c:pt>
                <c:pt idx="187">
                  <c:v>0.6855378</c:v>
                </c:pt>
                <c:pt idx="188">
                  <c:v>-1.183155000000001</c:v>
                </c:pt>
                <c:pt idx="189">
                  <c:v>0.706787</c:v>
                </c:pt>
                <c:pt idx="190">
                  <c:v>-0.369407</c:v>
                </c:pt>
                <c:pt idx="191">
                  <c:v>-0.358837</c:v>
                </c:pt>
                <c:pt idx="192">
                  <c:v>-0.0177849999999999</c:v>
                </c:pt>
                <c:pt idx="193">
                  <c:v>0.371168</c:v>
                </c:pt>
                <c:pt idx="194">
                  <c:v>-0.135105</c:v>
                </c:pt>
                <c:pt idx="195">
                  <c:v>0.7411527</c:v>
                </c:pt>
                <c:pt idx="196">
                  <c:v>0.49833</c:v>
                </c:pt>
                <c:pt idx="197">
                  <c:v>-0.874343</c:v>
                </c:pt>
                <c:pt idx="198">
                  <c:v>-0.180515</c:v>
                </c:pt>
                <c:pt idx="199">
                  <c:v>0.3205672</c:v>
                </c:pt>
                <c:pt idx="200">
                  <c:v>0.026597</c:v>
                </c:pt>
                <c:pt idx="201">
                  <c:v>-0.3518164</c:v>
                </c:pt>
                <c:pt idx="202">
                  <c:v>0.3786428</c:v>
                </c:pt>
                <c:pt idx="203">
                  <c:v>0.2694955</c:v>
                </c:pt>
                <c:pt idx="204">
                  <c:v>0.0535080000000001</c:v>
                </c:pt>
                <c:pt idx="205">
                  <c:v>-0.2717001</c:v>
                </c:pt>
                <c:pt idx="206">
                  <c:v>-0.5917432</c:v>
                </c:pt>
                <c:pt idx="207">
                  <c:v>0.626873800000001</c:v>
                </c:pt>
                <c:pt idx="208">
                  <c:v>-0.3971325</c:v>
                </c:pt>
                <c:pt idx="209">
                  <c:v>0.0503185000000001</c:v>
                </c:pt>
                <c:pt idx="210">
                  <c:v>0.0770447000000001</c:v>
                </c:pt>
                <c:pt idx="211">
                  <c:v>0.1192398</c:v>
                </c:pt>
                <c:pt idx="212">
                  <c:v>-0.00720309999999997</c:v>
                </c:pt>
                <c:pt idx="213">
                  <c:v>0.0884303</c:v>
                </c:pt>
                <c:pt idx="214">
                  <c:v>0.121288</c:v>
                </c:pt>
                <c:pt idx="215">
                  <c:v>-0.2114823</c:v>
                </c:pt>
                <c:pt idx="216">
                  <c:v>0.0675506000000001</c:v>
                </c:pt>
                <c:pt idx="217">
                  <c:v>0.00561060000000002</c:v>
                </c:pt>
                <c:pt idx="218">
                  <c:v>0.133675</c:v>
                </c:pt>
                <c:pt idx="219">
                  <c:v>-0.0258781</c:v>
                </c:pt>
                <c:pt idx="220">
                  <c:v>-0.0502875</c:v>
                </c:pt>
                <c:pt idx="221">
                  <c:v>-0.0427703</c:v>
                </c:pt>
                <c:pt idx="222">
                  <c:v>0.0548155300000001</c:v>
                </c:pt>
                <c:pt idx="223">
                  <c:v>-0.10521583</c:v>
                </c:pt>
                <c:pt idx="224">
                  <c:v>0.02930206</c:v>
                </c:pt>
                <c:pt idx="225">
                  <c:v>-0.03346191</c:v>
                </c:pt>
                <c:pt idx="226">
                  <c:v>-0.0839292400000001</c:v>
                </c:pt>
                <c:pt idx="227">
                  <c:v>-0.0730298949</c:v>
                </c:pt>
                <c:pt idx="228">
                  <c:v>-0.008924386</c:v>
                </c:pt>
                <c:pt idx="229">
                  <c:v>-0.004142241</c:v>
                </c:pt>
                <c:pt idx="230">
                  <c:v>-0.00839773200000002</c:v>
                </c:pt>
                <c:pt idx="231">
                  <c:v>0.0448996990000001</c:v>
                </c:pt>
                <c:pt idx="232">
                  <c:v>-0.000569500000000001</c:v>
                </c:pt>
                <c:pt idx="233">
                  <c:v>0.06292998</c:v>
                </c:pt>
                <c:pt idx="234">
                  <c:v>0.34103278</c:v>
                </c:pt>
                <c:pt idx="235">
                  <c:v>0.511309869999999</c:v>
                </c:pt>
                <c:pt idx="236">
                  <c:v>0.116622588</c:v>
                </c:pt>
                <c:pt idx="237">
                  <c:v>0.4783184</c:v>
                </c:pt>
                <c:pt idx="238">
                  <c:v>0.45961828</c:v>
                </c:pt>
                <c:pt idx="239">
                  <c:v>0.41696379</c:v>
                </c:pt>
                <c:pt idx="240">
                  <c:v>0.1396385</c:v>
                </c:pt>
                <c:pt idx="241">
                  <c:v>0.3922404</c:v>
                </c:pt>
                <c:pt idx="242">
                  <c:v>0.47757931</c:v>
                </c:pt>
                <c:pt idx="243">
                  <c:v>0.432812261000001</c:v>
                </c:pt>
                <c:pt idx="244">
                  <c:v>0.47577785</c:v>
                </c:pt>
                <c:pt idx="245">
                  <c:v>0.4649823</c:v>
                </c:pt>
                <c:pt idx="246">
                  <c:v>0.3106626</c:v>
                </c:pt>
                <c:pt idx="247">
                  <c:v>0.40671295</c:v>
                </c:pt>
                <c:pt idx="248">
                  <c:v>-0.15395285</c:v>
                </c:pt>
                <c:pt idx="249">
                  <c:v>0.4804449</c:v>
                </c:pt>
                <c:pt idx="250">
                  <c:v>0.60135379</c:v>
                </c:pt>
                <c:pt idx="251">
                  <c:v>0.985004</c:v>
                </c:pt>
                <c:pt idx="252">
                  <c:v>-0.08477149</c:v>
                </c:pt>
                <c:pt idx="253">
                  <c:v>0.558514799999999</c:v>
                </c:pt>
                <c:pt idx="254">
                  <c:v>0.0886947800000001</c:v>
                </c:pt>
                <c:pt idx="255">
                  <c:v>0.578951</c:v>
                </c:pt>
                <c:pt idx="256">
                  <c:v>0.62444811</c:v>
                </c:pt>
                <c:pt idx="257">
                  <c:v>0.81944651</c:v>
                </c:pt>
                <c:pt idx="258">
                  <c:v>0.1863407</c:v>
                </c:pt>
                <c:pt idx="259">
                  <c:v>0.579562399999999</c:v>
                </c:pt>
                <c:pt idx="260">
                  <c:v>0.5646234</c:v>
                </c:pt>
                <c:pt idx="261">
                  <c:v>0.2395515</c:v>
                </c:pt>
                <c:pt idx="262">
                  <c:v>0.37206388</c:v>
                </c:pt>
                <c:pt idx="263">
                  <c:v>0.53710093</c:v>
                </c:pt>
                <c:pt idx="264">
                  <c:v>0.3374993</c:v>
                </c:pt>
                <c:pt idx="265">
                  <c:v>0.29787158</c:v>
                </c:pt>
                <c:pt idx="266">
                  <c:v>0.19448795</c:v>
                </c:pt>
                <c:pt idx="267">
                  <c:v>0.18196708</c:v>
                </c:pt>
                <c:pt idx="268">
                  <c:v>0.525629386</c:v>
                </c:pt>
                <c:pt idx="269">
                  <c:v>0.531181751</c:v>
                </c:pt>
                <c:pt idx="270">
                  <c:v>-0.0947284820000001</c:v>
                </c:pt>
                <c:pt idx="271">
                  <c:v>1.194466554</c:v>
                </c:pt>
                <c:pt idx="272">
                  <c:v>0.717644426000001</c:v>
                </c:pt>
                <c:pt idx="273">
                  <c:v>0.618743930000001</c:v>
                </c:pt>
                <c:pt idx="274">
                  <c:v>0.578624290000001</c:v>
                </c:pt>
                <c:pt idx="275">
                  <c:v>0.87119012</c:v>
                </c:pt>
                <c:pt idx="276">
                  <c:v>0.82759638</c:v>
                </c:pt>
                <c:pt idx="277">
                  <c:v>0.5592488</c:v>
                </c:pt>
                <c:pt idx="278">
                  <c:v>0.67444032</c:v>
                </c:pt>
                <c:pt idx="279">
                  <c:v>1.037106099999999</c:v>
                </c:pt>
                <c:pt idx="280">
                  <c:v>0.8582114</c:v>
                </c:pt>
                <c:pt idx="281">
                  <c:v>0.69285012</c:v>
                </c:pt>
                <c:pt idx="282">
                  <c:v>0.56147974</c:v>
                </c:pt>
                <c:pt idx="283">
                  <c:v>0.705577989999999</c:v>
                </c:pt>
                <c:pt idx="284">
                  <c:v>0.40434373</c:v>
                </c:pt>
                <c:pt idx="285">
                  <c:v>0.35856331</c:v>
                </c:pt>
                <c:pt idx="286">
                  <c:v>0.914787779999999</c:v>
                </c:pt>
                <c:pt idx="287">
                  <c:v>0.6030006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0386936"/>
        <c:axId val="520381144"/>
      </c:scatterChart>
      <c:valAx>
        <c:axId val="520369688"/>
        <c:scaling>
          <c:orientation val="minMax"/>
          <c:max val="40369.01"/>
          <c:min val="40368.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(LST)</a:t>
                </a:r>
              </a:p>
            </c:rich>
          </c:tx>
          <c:overlay val="0"/>
        </c:title>
        <c:numFmt formatCode="h:mm;@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20375224"/>
        <c:crossesAt val="-200.0"/>
        <c:crossBetween val="midCat"/>
        <c:majorUnit val="0.125001"/>
      </c:valAx>
      <c:valAx>
        <c:axId val="520375224"/>
        <c:scaling>
          <c:orientation val="minMax"/>
          <c:max val="2.0"/>
          <c:min val="-4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w' CO2' flux (mg/m</a:t>
                </a:r>
                <a:r>
                  <a:rPr lang="en-US" baseline="30000"/>
                  <a:t>2</a:t>
                </a:r>
                <a:r>
                  <a:rPr lang="en-US"/>
                  <a:t>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20369688"/>
        <c:crosses val="autoZero"/>
        <c:crossBetween val="midCat"/>
      </c:valAx>
      <c:valAx>
        <c:axId val="520381144"/>
        <c:scaling>
          <c:orientation val="minMax"/>
          <c:max val="2.0"/>
          <c:min val="-4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 in flux (mg/m</a:t>
                </a:r>
                <a:r>
                  <a:rPr lang="en-US" baseline="30000"/>
                  <a:t>2</a:t>
                </a:r>
                <a:r>
                  <a:rPr lang="en-US"/>
                  <a:t>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20386936"/>
        <c:crosses val="max"/>
        <c:crossBetween val="midCat"/>
      </c:valAx>
      <c:valAx>
        <c:axId val="520386936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one"/>
        <c:crossAx val="520381144"/>
        <c:crosses val="autoZero"/>
        <c:crossBetween val="midCat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576334208224"/>
          <c:y val="0.108259129938803"/>
          <c:w val="0.761918476880434"/>
          <c:h val="0.741366566186711"/>
        </c:manualLayout>
      </c:layout>
      <c:scatterChart>
        <c:scatterStyle val="lineMarker"/>
        <c:varyColors val="0"/>
        <c:ser>
          <c:idx val="1"/>
          <c:order val="0"/>
          <c:tx>
            <c:v>tower 1_w'CO2'</c:v>
          </c:tx>
          <c:spPr>
            <a:ln w="28575">
              <a:noFill/>
            </a:ln>
          </c:spPr>
          <c:xVal>
            <c:numRef>
              <c:f>'jul9-10'!$A$290:$A$577</c:f>
              <c:numCache>
                <c:formatCode>m/d/yyyy\ h:mm</c:formatCode>
                <c:ptCount val="288"/>
                <c:pt idx="0">
                  <c:v>40369.0</c:v>
                </c:pt>
                <c:pt idx="1">
                  <c:v>40369.0034722222</c:v>
                </c:pt>
                <c:pt idx="2">
                  <c:v>40369.00694444448</c:v>
                </c:pt>
                <c:pt idx="3">
                  <c:v>40369.01041666666</c:v>
                </c:pt>
                <c:pt idx="4">
                  <c:v>40369.0138888889</c:v>
                </c:pt>
                <c:pt idx="5">
                  <c:v>40369.01736111107</c:v>
                </c:pt>
                <c:pt idx="6">
                  <c:v>40369.02083333334</c:v>
                </c:pt>
                <c:pt idx="7">
                  <c:v>40369.02430555555</c:v>
                </c:pt>
                <c:pt idx="8">
                  <c:v>40369.02777777777</c:v>
                </c:pt>
                <c:pt idx="9">
                  <c:v>40369.03125</c:v>
                </c:pt>
                <c:pt idx="10">
                  <c:v>40369.0347222222</c:v>
                </c:pt>
                <c:pt idx="11">
                  <c:v>40369.03819444448</c:v>
                </c:pt>
                <c:pt idx="12">
                  <c:v>40369.04166666658</c:v>
                </c:pt>
                <c:pt idx="13">
                  <c:v>40369.0451388889</c:v>
                </c:pt>
                <c:pt idx="14">
                  <c:v>40369.04861111111</c:v>
                </c:pt>
                <c:pt idx="15">
                  <c:v>40369.05208333334</c:v>
                </c:pt>
                <c:pt idx="16">
                  <c:v>40369.05555555556</c:v>
                </c:pt>
                <c:pt idx="17">
                  <c:v>40369.05902777778</c:v>
                </c:pt>
                <c:pt idx="18">
                  <c:v>40369.0625</c:v>
                </c:pt>
                <c:pt idx="19">
                  <c:v>40369.0659722222</c:v>
                </c:pt>
                <c:pt idx="20">
                  <c:v>40369.06944444445</c:v>
                </c:pt>
                <c:pt idx="21">
                  <c:v>40369.07291666666</c:v>
                </c:pt>
                <c:pt idx="22">
                  <c:v>40369.0763888889</c:v>
                </c:pt>
                <c:pt idx="23">
                  <c:v>40369.07986111107</c:v>
                </c:pt>
                <c:pt idx="24">
                  <c:v>40369.08333333334</c:v>
                </c:pt>
                <c:pt idx="25">
                  <c:v>40369.08680555556</c:v>
                </c:pt>
                <c:pt idx="26">
                  <c:v>40369.09027777778</c:v>
                </c:pt>
                <c:pt idx="27">
                  <c:v>40369.09374999999</c:v>
                </c:pt>
                <c:pt idx="28">
                  <c:v>40369.0972222222</c:v>
                </c:pt>
                <c:pt idx="29">
                  <c:v>40369.10069444448</c:v>
                </c:pt>
                <c:pt idx="30">
                  <c:v>40369.10416666658</c:v>
                </c:pt>
                <c:pt idx="31">
                  <c:v>40369.1076388889</c:v>
                </c:pt>
                <c:pt idx="32">
                  <c:v>40369.11111111107</c:v>
                </c:pt>
                <c:pt idx="33">
                  <c:v>40369.11458333334</c:v>
                </c:pt>
                <c:pt idx="34">
                  <c:v>40369.11805555556</c:v>
                </c:pt>
                <c:pt idx="35">
                  <c:v>40369.12152777777</c:v>
                </c:pt>
                <c:pt idx="36">
                  <c:v>40369.125</c:v>
                </c:pt>
                <c:pt idx="37">
                  <c:v>40369.1284722222</c:v>
                </c:pt>
                <c:pt idx="38">
                  <c:v>40369.13194444445</c:v>
                </c:pt>
                <c:pt idx="39">
                  <c:v>40369.13541666658</c:v>
                </c:pt>
                <c:pt idx="40">
                  <c:v>40369.1388888889</c:v>
                </c:pt>
                <c:pt idx="41">
                  <c:v>40369.14236111107</c:v>
                </c:pt>
                <c:pt idx="42">
                  <c:v>40369.14583333334</c:v>
                </c:pt>
                <c:pt idx="43">
                  <c:v>40369.14930555555</c:v>
                </c:pt>
                <c:pt idx="44">
                  <c:v>40369.15277777778</c:v>
                </c:pt>
                <c:pt idx="45">
                  <c:v>40369.15625000002</c:v>
                </c:pt>
                <c:pt idx="46">
                  <c:v>40369.1597222222</c:v>
                </c:pt>
                <c:pt idx="47">
                  <c:v>40369.16319444445</c:v>
                </c:pt>
                <c:pt idx="48">
                  <c:v>40369.16666666658</c:v>
                </c:pt>
                <c:pt idx="49">
                  <c:v>40369.1701388889</c:v>
                </c:pt>
                <c:pt idx="50">
                  <c:v>40369.17361111107</c:v>
                </c:pt>
                <c:pt idx="51">
                  <c:v>40369.17708333322</c:v>
                </c:pt>
                <c:pt idx="52">
                  <c:v>40369.18055555556</c:v>
                </c:pt>
                <c:pt idx="53">
                  <c:v>40369.18402777778</c:v>
                </c:pt>
                <c:pt idx="54">
                  <c:v>40369.1875</c:v>
                </c:pt>
                <c:pt idx="55">
                  <c:v>40369.1909722222</c:v>
                </c:pt>
                <c:pt idx="56">
                  <c:v>40369.19444444445</c:v>
                </c:pt>
                <c:pt idx="57">
                  <c:v>40369.19791666658</c:v>
                </c:pt>
                <c:pt idx="58">
                  <c:v>40369.20138888888</c:v>
                </c:pt>
                <c:pt idx="59">
                  <c:v>40369.20486111107</c:v>
                </c:pt>
                <c:pt idx="60">
                  <c:v>40369.20833333334</c:v>
                </c:pt>
                <c:pt idx="61">
                  <c:v>40369.21180555555</c:v>
                </c:pt>
                <c:pt idx="62">
                  <c:v>40369.21527777778</c:v>
                </c:pt>
                <c:pt idx="63">
                  <c:v>40369.21875</c:v>
                </c:pt>
                <c:pt idx="64">
                  <c:v>40369.2222222222</c:v>
                </c:pt>
                <c:pt idx="65">
                  <c:v>40369.22569444445</c:v>
                </c:pt>
                <c:pt idx="66">
                  <c:v>40369.22916666651</c:v>
                </c:pt>
                <c:pt idx="67">
                  <c:v>40369.2326388889</c:v>
                </c:pt>
                <c:pt idx="68">
                  <c:v>40369.23611111107</c:v>
                </c:pt>
                <c:pt idx="69">
                  <c:v>40369.23958333322</c:v>
                </c:pt>
                <c:pt idx="70">
                  <c:v>40369.24305555555</c:v>
                </c:pt>
                <c:pt idx="71">
                  <c:v>40369.24652777778</c:v>
                </c:pt>
                <c:pt idx="72">
                  <c:v>40369.25</c:v>
                </c:pt>
                <c:pt idx="73">
                  <c:v>40369.2534722222</c:v>
                </c:pt>
                <c:pt idx="74">
                  <c:v>40369.25694444448</c:v>
                </c:pt>
                <c:pt idx="75">
                  <c:v>40369.26041666658</c:v>
                </c:pt>
                <c:pt idx="76">
                  <c:v>40369.26388888888</c:v>
                </c:pt>
                <c:pt idx="77">
                  <c:v>40369.26736111094</c:v>
                </c:pt>
                <c:pt idx="78">
                  <c:v>40369.27083333334</c:v>
                </c:pt>
                <c:pt idx="79">
                  <c:v>40369.27430555555</c:v>
                </c:pt>
                <c:pt idx="80">
                  <c:v>40369.27777777777</c:v>
                </c:pt>
                <c:pt idx="81">
                  <c:v>40369.28125</c:v>
                </c:pt>
                <c:pt idx="82">
                  <c:v>40369.2847222222</c:v>
                </c:pt>
                <c:pt idx="83">
                  <c:v>40369.28819444448</c:v>
                </c:pt>
                <c:pt idx="84">
                  <c:v>40369.29166666651</c:v>
                </c:pt>
                <c:pt idx="85">
                  <c:v>40369.29513888888</c:v>
                </c:pt>
                <c:pt idx="86">
                  <c:v>40369.29861111107</c:v>
                </c:pt>
                <c:pt idx="87">
                  <c:v>40369.30208333334</c:v>
                </c:pt>
                <c:pt idx="88">
                  <c:v>40369.30555555556</c:v>
                </c:pt>
                <c:pt idx="89">
                  <c:v>40369.30902777778</c:v>
                </c:pt>
                <c:pt idx="90">
                  <c:v>40369.31250000002</c:v>
                </c:pt>
                <c:pt idx="91">
                  <c:v>40369.31597222222</c:v>
                </c:pt>
                <c:pt idx="92">
                  <c:v>40369.31944444448</c:v>
                </c:pt>
                <c:pt idx="93">
                  <c:v>40369.32291666666</c:v>
                </c:pt>
                <c:pt idx="94">
                  <c:v>40369.3263888889</c:v>
                </c:pt>
                <c:pt idx="95">
                  <c:v>40369.32986111107</c:v>
                </c:pt>
                <c:pt idx="96">
                  <c:v>40369.33333333334</c:v>
                </c:pt>
                <c:pt idx="97">
                  <c:v>40369.33680555556</c:v>
                </c:pt>
                <c:pt idx="98">
                  <c:v>40369.3402777778</c:v>
                </c:pt>
                <c:pt idx="99">
                  <c:v>40369.34375</c:v>
                </c:pt>
                <c:pt idx="100">
                  <c:v>40369.34722222222</c:v>
                </c:pt>
                <c:pt idx="101">
                  <c:v>40369.3506944445</c:v>
                </c:pt>
                <c:pt idx="102">
                  <c:v>40369.35416666666</c:v>
                </c:pt>
                <c:pt idx="103">
                  <c:v>40369.35763888894</c:v>
                </c:pt>
                <c:pt idx="104">
                  <c:v>40369.36111111107</c:v>
                </c:pt>
                <c:pt idx="105">
                  <c:v>40369.36458333334</c:v>
                </c:pt>
                <c:pt idx="106">
                  <c:v>40369.36805555556</c:v>
                </c:pt>
                <c:pt idx="107">
                  <c:v>40369.37152777778</c:v>
                </c:pt>
                <c:pt idx="108">
                  <c:v>40369.375</c:v>
                </c:pt>
                <c:pt idx="109">
                  <c:v>40369.37847222222</c:v>
                </c:pt>
                <c:pt idx="110">
                  <c:v>40369.38194444448</c:v>
                </c:pt>
                <c:pt idx="111">
                  <c:v>40369.38541666666</c:v>
                </c:pt>
                <c:pt idx="112">
                  <c:v>40369.38888888894</c:v>
                </c:pt>
                <c:pt idx="113">
                  <c:v>40369.39236111107</c:v>
                </c:pt>
                <c:pt idx="114">
                  <c:v>40369.39583333334</c:v>
                </c:pt>
                <c:pt idx="115">
                  <c:v>40369.39930555555</c:v>
                </c:pt>
                <c:pt idx="116">
                  <c:v>40369.40277777778</c:v>
                </c:pt>
                <c:pt idx="117">
                  <c:v>40369.40625000002</c:v>
                </c:pt>
                <c:pt idx="118">
                  <c:v>40369.4097222222</c:v>
                </c:pt>
                <c:pt idx="119">
                  <c:v>40369.41319444448</c:v>
                </c:pt>
                <c:pt idx="120">
                  <c:v>40369.41666666666</c:v>
                </c:pt>
                <c:pt idx="121">
                  <c:v>40369.4201388889</c:v>
                </c:pt>
                <c:pt idx="122">
                  <c:v>40369.42361111107</c:v>
                </c:pt>
                <c:pt idx="123">
                  <c:v>40369.42708333322</c:v>
                </c:pt>
                <c:pt idx="124">
                  <c:v>40369.43055555556</c:v>
                </c:pt>
                <c:pt idx="125">
                  <c:v>40369.43402777778</c:v>
                </c:pt>
                <c:pt idx="126">
                  <c:v>40369.4375</c:v>
                </c:pt>
                <c:pt idx="127">
                  <c:v>40369.44097222222</c:v>
                </c:pt>
                <c:pt idx="128">
                  <c:v>40369.44444444448</c:v>
                </c:pt>
                <c:pt idx="129">
                  <c:v>40369.44791666666</c:v>
                </c:pt>
                <c:pt idx="130">
                  <c:v>40369.4513888889</c:v>
                </c:pt>
                <c:pt idx="131">
                  <c:v>40369.45486111111</c:v>
                </c:pt>
                <c:pt idx="132">
                  <c:v>40369.45833333334</c:v>
                </c:pt>
                <c:pt idx="133">
                  <c:v>40369.46180555555</c:v>
                </c:pt>
                <c:pt idx="134">
                  <c:v>40369.46527777778</c:v>
                </c:pt>
                <c:pt idx="135">
                  <c:v>40369.46875</c:v>
                </c:pt>
                <c:pt idx="136">
                  <c:v>40369.47222222222</c:v>
                </c:pt>
                <c:pt idx="137">
                  <c:v>40369.47569444448</c:v>
                </c:pt>
                <c:pt idx="138">
                  <c:v>40369.47916666658</c:v>
                </c:pt>
                <c:pt idx="139">
                  <c:v>40369.48263888894</c:v>
                </c:pt>
                <c:pt idx="140">
                  <c:v>40369.48611111111</c:v>
                </c:pt>
                <c:pt idx="141">
                  <c:v>40369.48958333334</c:v>
                </c:pt>
                <c:pt idx="142">
                  <c:v>40369.49305555555</c:v>
                </c:pt>
                <c:pt idx="143">
                  <c:v>40369.49652777778</c:v>
                </c:pt>
                <c:pt idx="144">
                  <c:v>40369.5</c:v>
                </c:pt>
                <c:pt idx="145">
                  <c:v>40369.5034722222</c:v>
                </c:pt>
                <c:pt idx="146">
                  <c:v>40369.50694444448</c:v>
                </c:pt>
                <c:pt idx="147">
                  <c:v>40369.51041666666</c:v>
                </c:pt>
                <c:pt idx="148">
                  <c:v>40369.5138888889</c:v>
                </c:pt>
                <c:pt idx="149">
                  <c:v>40369.51736111107</c:v>
                </c:pt>
                <c:pt idx="150">
                  <c:v>40369.52083333334</c:v>
                </c:pt>
                <c:pt idx="151">
                  <c:v>40369.52430555555</c:v>
                </c:pt>
                <c:pt idx="152">
                  <c:v>40369.52777777777</c:v>
                </c:pt>
                <c:pt idx="153">
                  <c:v>40369.53125</c:v>
                </c:pt>
                <c:pt idx="154">
                  <c:v>40369.5347222222</c:v>
                </c:pt>
                <c:pt idx="155">
                  <c:v>40369.53819444448</c:v>
                </c:pt>
                <c:pt idx="156">
                  <c:v>40369.54166666658</c:v>
                </c:pt>
                <c:pt idx="157">
                  <c:v>40369.5451388889</c:v>
                </c:pt>
                <c:pt idx="158">
                  <c:v>40369.54861111111</c:v>
                </c:pt>
                <c:pt idx="159">
                  <c:v>40369.55208333334</c:v>
                </c:pt>
                <c:pt idx="160">
                  <c:v>40369.55555555556</c:v>
                </c:pt>
                <c:pt idx="161">
                  <c:v>40369.55902777778</c:v>
                </c:pt>
                <c:pt idx="162">
                  <c:v>40369.5625</c:v>
                </c:pt>
                <c:pt idx="163">
                  <c:v>40369.5659722222</c:v>
                </c:pt>
                <c:pt idx="164">
                  <c:v>40369.56944444445</c:v>
                </c:pt>
                <c:pt idx="165">
                  <c:v>40369.57291666666</c:v>
                </c:pt>
                <c:pt idx="166">
                  <c:v>40369.5763888889</c:v>
                </c:pt>
                <c:pt idx="167">
                  <c:v>40369.57986111107</c:v>
                </c:pt>
                <c:pt idx="168">
                  <c:v>40369.58333333334</c:v>
                </c:pt>
                <c:pt idx="169">
                  <c:v>40369.58680555556</c:v>
                </c:pt>
                <c:pt idx="170">
                  <c:v>40369.59027777778</c:v>
                </c:pt>
                <c:pt idx="171">
                  <c:v>40369.59374999999</c:v>
                </c:pt>
                <c:pt idx="172">
                  <c:v>40369.5972222222</c:v>
                </c:pt>
                <c:pt idx="173">
                  <c:v>40369.60069444448</c:v>
                </c:pt>
                <c:pt idx="174">
                  <c:v>40369.60416666658</c:v>
                </c:pt>
                <c:pt idx="175">
                  <c:v>40369.6076388889</c:v>
                </c:pt>
                <c:pt idx="176">
                  <c:v>40369.61111111107</c:v>
                </c:pt>
                <c:pt idx="177">
                  <c:v>40369.61458333334</c:v>
                </c:pt>
                <c:pt idx="178">
                  <c:v>40369.61805555556</c:v>
                </c:pt>
                <c:pt idx="179">
                  <c:v>40369.62152777777</c:v>
                </c:pt>
                <c:pt idx="180">
                  <c:v>40369.625</c:v>
                </c:pt>
                <c:pt idx="181">
                  <c:v>40369.6284722222</c:v>
                </c:pt>
                <c:pt idx="182">
                  <c:v>40369.63194444445</c:v>
                </c:pt>
                <c:pt idx="183">
                  <c:v>40369.63541666658</c:v>
                </c:pt>
                <c:pt idx="184">
                  <c:v>40369.6388888889</c:v>
                </c:pt>
                <c:pt idx="185">
                  <c:v>40369.64236111107</c:v>
                </c:pt>
                <c:pt idx="186">
                  <c:v>40369.64583333334</c:v>
                </c:pt>
                <c:pt idx="187">
                  <c:v>40369.64930555555</c:v>
                </c:pt>
                <c:pt idx="188">
                  <c:v>40369.65277777778</c:v>
                </c:pt>
                <c:pt idx="189">
                  <c:v>40369.65625000002</c:v>
                </c:pt>
                <c:pt idx="190">
                  <c:v>40369.6597222222</c:v>
                </c:pt>
                <c:pt idx="191">
                  <c:v>40369.66319444445</c:v>
                </c:pt>
                <c:pt idx="192">
                  <c:v>40369.66666666658</c:v>
                </c:pt>
                <c:pt idx="193">
                  <c:v>40369.6701388889</c:v>
                </c:pt>
                <c:pt idx="194">
                  <c:v>40369.67361111107</c:v>
                </c:pt>
                <c:pt idx="195">
                  <c:v>40369.67708333322</c:v>
                </c:pt>
                <c:pt idx="196">
                  <c:v>40369.68055555556</c:v>
                </c:pt>
                <c:pt idx="197">
                  <c:v>40369.68402777778</c:v>
                </c:pt>
                <c:pt idx="198">
                  <c:v>40369.6875</c:v>
                </c:pt>
                <c:pt idx="199">
                  <c:v>40369.6909722222</c:v>
                </c:pt>
                <c:pt idx="200">
                  <c:v>40369.69444444445</c:v>
                </c:pt>
                <c:pt idx="201">
                  <c:v>40369.69791666658</c:v>
                </c:pt>
                <c:pt idx="202">
                  <c:v>40369.70138888888</c:v>
                </c:pt>
                <c:pt idx="203">
                  <c:v>40369.70486111107</c:v>
                </c:pt>
                <c:pt idx="204">
                  <c:v>40369.70833333334</c:v>
                </c:pt>
                <c:pt idx="205">
                  <c:v>40369.71180555555</c:v>
                </c:pt>
                <c:pt idx="206">
                  <c:v>40369.71527777778</c:v>
                </c:pt>
                <c:pt idx="207">
                  <c:v>40369.71875</c:v>
                </c:pt>
                <c:pt idx="208">
                  <c:v>40369.7222222222</c:v>
                </c:pt>
                <c:pt idx="209">
                  <c:v>40369.72569444445</c:v>
                </c:pt>
                <c:pt idx="210">
                  <c:v>40369.72916666651</c:v>
                </c:pt>
                <c:pt idx="211">
                  <c:v>40369.7326388889</c:v>
                </c:pt>
                <c:pt idx="212">
                  <c:v>40369.73611111107</c:v>
                </c:pt>
                <c:pt idx="213">
                  <c:v>40369.73958333322</c:v>
                </c:pt>
                <c:pt idx="214">
                  <c:v>40369.74305555555</c:v>
                </c:pt>
                <c:pt idx="215">
                  <c:v>40369.74652777778</c:v>
                </c:pt>
                <c:pt idx="216">
                  <c:v>40369.75</c:v>
                </c:pt>
                <c:pt idx="217">
                  <c:v>40369.7534722222</c:v>
                </c:pt>
                <c:pt idx="218">
                  <c:v>40369.75694444448</c:v>
                </c:pt>
                <c:pt idx="219">
                  <c:v>40369.76041666658</c:v>
                </c:pt>
                <c:pt idx="220">
                  <c:v>40369.76388888888</c:v>
                </c:pt>
                <c:pt idx="221">
                  <c:v>40369.76736111094</c:v>
                </c:pt>
                <c:pt idx="222">
                  <c:v>40369.77083333334</c:v>
                </c:pt>
                <c:pt idx="223">
                  <c:v>40369.77430555555</c:v>
                </c:pt>
                <c:pt idx="224">
                  <c:v>40369.77777777777</c:v>
                </c:pt>
                <c:pt idx="225">
                  <c:v>40369.78125</c:v>
                </c:pt>
                <c:pt idx="226">
                  <c:v>40369.7847222222</c:v>
                </c:pt>
                <c:pt idx="227">
                  <c:v>40369.78819444448</c:v>
                </c:pt>
                <c:pt idx="228">
                  <c:v>40369.79166666651</c:v>
                </c:pt>
                <c:pt idx="229">
                  <c:v>40369.79513888888</c:v>
                </c:pt>
                <c:pt idx="230">
                  <c:v>40369.79861111107</c:v>
                </c:pt>
                <c:pt idx="231">
                  <c:v>40369.80208333334</c:v>
                </c:pt>
                <c:pt idx="232">
                  <c:v>40369.80555555556</c:v>
                </c:pt>
                <c:pt idx="233">
                  <c:v>40369.80902777778</c:v>
                </c:pt>
                <c:pt idx="234">
                  <c:v>40369.81250000002</c:v>
                </c:pt>
                <c:pt idx="235">
                  <c:v>40369.81597222222</c:v>
                </c:pt>
                <c:pt idx="236">
                  <c:v>40369.81944444448</c:v>
                </c:pt>
                <c:pt idx="237">
                  <c:v>40369.82291666666</c:v>
                </c:pt>
                <c:pt idx="238">
                  <c:v>40369.8263888889</c:v>
                </c:pt>
                <c:pt idx="239">
                  <c:v>40369.82986111107</c:v>
                </c:pt>
                <c:pt idx="240">
                  <c:v>40369.83333333334</c:v>
                </c:pt>
                <c:pt idx="241">
                  <c:v>40369.83680555556</c:v>
                </c:pt>
                <c:pt idx="242">
                  <c:v>40369.8402777778</c:v>
                </c:pt>
                <c:pt idx="243">
                  <c:v>40369.84375</c:v>
                </c:pt>
                <c:pt idx="244">
                  <c:v>40369.84722222222</c:v>
                </c:pt>
                <c:pt idx="245">
                  <c:v>40369.8506944445</c:v>
                </c:pt>
                <c:pt idx="246">
                  <c:v>40369.85416666666</c:v>
                </c:pt>
                <c:pt idx="247">
                  <c:v>40369.85763888894</c:v>
                </c:pt>
                <c:pt idx="248">
                  <c:v>40369.86111111107</c:v>
                </c:pt>
                <c:pt idx="249">
                  <c:v>40369.86458333334</c:v>
                </c:pt>
                <c:pt idx="250">
                  <c:v>40369.86805555556</c:v>
                </c:pt>
                <c:pt idx="251">
                  <c:v>40369.87152777778</c:v>
                </c:pt>
                <c:pt idx="252">
                  <c:v>40369.875</c:v>
                </c:pt>
                <c:pt idx="253">
                  <c:v>40369.87847222222</c:v>
                </c:pt>
                <c:pt idx="254">
                  <c:v>40369.88194444448</c:v>
                </c:pt>
                <c:pt idx="255">
                  <c:v>40369.88541666666</c:v>
                </c:pt>
                <c:pt idx="256">
                  <c:v>40369.88888888894</c:v>
                </c:pt>
                <c:pt idx="257">
                  <c:v>40369.89236111107</c:v>
                </c:pt>
                <c:pt idx="258">
                  <c:v>40369.89583333334</c:v>
                </c:pt>
                <c:pt idx="259">
                  <c:v>40369.89930555555</c:v>
                </c:pt>
                <c:pt idx="260">
                  <c:v>40369.90277777778</c:v>
                </c:pt>
                <c:pt idx="261">
                  <c:v>40369.90625000002</c:v>
                </c:pt>
                <c:pt idx="262">
                  <c:v>40369.9097222222</c:v>
                </c:pt>
                <c:pt idx="263">
                  <c:v>40369.91319444448</c:v>
                </c:pt>
                <c:pt idx="264">
                  <c:v>40369.91666666666</c:v>
                </c:pt>
                <c:pt idx="265">
                  <c:v>40369.9201388889</c:v>
                </c:pt>
                <c:pt idx="266">
                  <c:v>40369.92361111107</c:v>
                </c:pt>
                <c:pt idx="267">
                  <c:v>40369.92708333322</c:v>
                </c:pt>
                <c:pt idx="268">
                  <c:v>40369.93055555556</c:v>
                </c:pt>
                <c:pt idx="269">
                  <c:v>40369.93402777778</c:v>
                </c:pt>
                <c:pt idx="270">
                  <c:v>40369.9375</c:v>
                </c:pt>
                <c:pt idx="271">
                  <c:v>40369.94097222222</c:v>
                </c:pt>
                <c:pt idx="272">
                  <c:v>40369.94444444448</c:v>
                </c:pt>
                <c:pt idx="273">
                  <c:v>40369.94791666666</c:v>
                </c:pt>
                <c:pt idx="274">
                  <c:v>40369.9513888889</c:v>
                </c:pt>
                <c:pt idx="275">
                  <c:v>40369.95486111111</c:v>
                </c:pt>
                <c:pt idx="276">
                  <c:v>40369.95833333334</c:v>
                </c:pt>
                <c:pt idx="277">
                  <c:v>40369.96180555555</c:v>
                </c:pt>
                <c:pt idx="278">
                  <c:v>40369.96527777778</c:v>
                </c:pt>
                <c:pt idx="279">
                  <c:v>40369.96875</c:v>
                </c:pt>
                <c:pt idx="280">
                  <c:v>40369.97222222222</c:v>
                </c:pt>
                <c:pt idx="281">
                  <c:v>40369.97569444448</c:v>
                </c:pt>
                <c:pt idx="282">
                  <c:v>40369.97916666658</c:v>
                </c:pt>
                <c:pt idx="283">
                  <c:v>40369.98263888894</c:v>
                </c:pt>
                <c:pt idx="284">
                  <c:v>40369.98611111111</c:v>
                </c:pt>
                <c:pt idx="285">
                  <c:v>40369.98958333334</c:v>
                </c:pt>
                <c:pt idx="286">
                  <c:v>40369.99305555555</c:v>
                </c:pt>
                <c:pt idx="287">
                  <c:v>40369.99652777778</c:v>
                </c:pt>
              </c:numCache>
            </c:numRef>
          </c:xVal>
          <c:yVal>
            <c:numRef>
              <c:f>'jul9-10'!$F$290:$F$577</c:f>
              <c:numCache>
                <c:formatCode>General</c:formatCode>
                <c:ptCount val="288"/>
                <c:pt idx="0">
                  <c:v>0.0731858499999999</c:v>
                </c:pt>
                <c:pt idx="1">
                  <c:v>0.08052251</c:v>
                </c:pt>
                <c:pt idx="2">
                  <c:v>0.02952233</c:v>
                </c:pt>
                <c:pt idx="3">
                  <c:v>0.07561807</c:v>
                </c:pt>
                <c:pt idx="4">
                  <c:v>0.0866149200000001</c:v>
                </c:pt>
                <c:pt idx="5">
                  <c:v>0.0890986600000001</c:v>
                </c:pt>
                <c:pt idx="6">
                  <c:v>0.1077463</c:v>
                </c:pt>
                <c:pt idx="7">
                  <c:v>0.00771570900000001</c:v>
                </c:pt>
                <c:pt idx="8">
                  <c:v>0.01874179</c:v>
                </c:pt>
                <c:pt idx="9">
                  <c:v>0.0906473200000001</c:v>
                </c:pt>
                <c:pt idx="10">
                  <c:v>0.1036197</c:v>
                </c:pt>
                <c:pt idx="11">
                  <c:v>0.1059744</c:v>
                </c:pt>
                <c:pt idx="12">
                  <c:v>0.08100819</c:v>
                </c:pt>
                <c:pt idx="13">
                  <c:v>0.1361711</c:v>
                </c:pt>
                <c:pt idx="14">
                  <c:v>0.1484343</c:v>
                </c:pt>
                <c:pt idx="15">
                  <c:v>0.1064207</c:v>
                </c:pt>
                <c:pt idx="16">
                  <c:v>0.02019438</c:v>
                </c:pt>
                <c:pt idx="17">
                  <c:v>0.1021908</c:v>
                </c:pt>
                <c:pt idx="18">
                  <c:v>0.06034702</c:v>
                </c:pt>
                <c:pt idx="19">
                  <c:v>0.1275436</c:v>
                </c:pt>
                <c:pt idx="20">
                  <c:v>0.159121</c:v>
                </c:pt>
                <c:pt idx="21">
                  <c:v>0.05157891</c:v>
                </c:pt>
                <c:pt idx="22">
                  <c:v>0.0888197</c:v>
                </c:pt>
                <c:pt idx="23">
                  <c:v>0.02198383</c:v>
                </c:pt>
                <c:pt idx="24">
                  <c:v>0.03917242</c:v>
                </c:pt>
                <c:pt idx="25">
                  <c:v>0.05054159</c:v>
                </c:pt>
                <c:pt idx="26">
                  <c:v>0.02494119</c:v>
                </c:pt>
                <c:pt idx="27">
                  <c:v>0.339045</c:v>
                </c:pt>
                <c:pt idx="28">
                  <c:v>0.2026873</c:v>
                </c:pt>
                <c:pt idx="29">
                  <c:v>0.22494</c:v>
                </c:pt>
                <c:pt idx="30">
                  <c:v>0.09056743</c:v>
                </c:pt>
                <c:pt idx="31">
                  <c:v>0.1132423</c:v>
                </c:pt>
                <c:pt idx="32">
                  <c:v>0.03632687</c:v>
                </c:pt>
                <c:pt idx="33">
                  <c:v>0.05006025</c:v>
                </c:pt>
                <c:pt idx="34">
                  <c:v>0.1900421</c:v>
                </c:pt>
                <c:pt idx="35">
                  <c:v>0.2539299</c:v>
                </c:pt>
                <c:pt idx="36">
                  <c:v>0.0935154400000001</c:v>
                </c:pt>
                <c:pt idx="37">
                  <c:v>0.208197</c:v>
                </c:pt>
                <c:pt idx="38">
                  <c:v>0.1466502</c:v>
                </c:pt>
                <c:pt idx="39">
                  <c:v>0.09537676</c:v>
                </c:pt>
                <c:pt idx="40">
                  <c:v>0.2172259</c:v>
                </c:pt>
                <c:pt idx="41">
                  <c:v>0.1915789</c:v>
                </c:pt>
                <c:pt idx="42">
                  <c:v>0.1462642</c:v>
                </c:pt>
                <c:pt idx="43">
                  <c:v>0.1012391</c:v>
                </c:pt>
                <c:pt idx="44">
                  <c:v>0.2002118</c:v>
                </c:pt>
                <c:pt idx="45">
                  <c:v>0.2664235</c:v>
                </c:pt>
                <c:pt idx="46">
                  <c:v>0.1985587</c:v>
                </c:pt>
                <c:pt idx="47">
                  <c:v>0.169102</c:v>
                </c:pt>
                <c:pt idx="48">
                  <c:v>0.03556443</c:v>
                </c:pt>
                <c:pt idx="49">
                  <c:v>0.1056554</c:v>
                </c:pt>
                <c:pt idx="50">
                  <c:v>0.1323117</c:v>
                </c:pt>
                <c:pt idx="51">
                  <c:v>0.2295511</c:v>
                </c:pt>
                <c:pt idx="52">
                  <c:v>0.2284432</c:v>
                </c:pt>
                <c:pt idx="53">
                  <c:v>0.130724</c:v>
                </c:pt>
                <c:pt idx="54">
                  <c:v>0.06418324</c:v>
                </c:pt>
                <c:pt idx="55">
                  <c:v>0.002279259</c:v>
                </c:pt>
                <c:pt idx="56">
                  <c:v>0.0993973900000001</c:v>
                </c:pt>
                <c:pt idx="57">
                  <c:v>0.1192125</c:v>
                </c:pt>
                <c:pt idx="58">
                  <c:v>-0.08942658</c:v>
                </c:pt>
                <c:pt idx="59">
                  <c:v>0.01943798</c:v>
                </c:pt>
                <c:pt idx="60">
                  <c:v>0.1757386</c:v>
                </c:pt>
                <c:pt idx="61">
                  <c:v>0.08210258</c:v>
                </c:pt>
                <c:pt idx="62">
                  <c:v>0.1613194</c:v>
                </c:pt>
                <c:pt idx="63">
                  <c:v>0.09722178</c:v>
                </c:pt>
                <c:pt idx="64">
                  <c:v>0.04849644</c:v>
                </c:pt>
                <c:pt idx="65">
                  <c:v>-0.0440327200000001</c:v>
                </c:pt>
                <c:pt idx="66">
                  <c:v>0.01688155</c:v>
                </c:pt>
                <c:pt idx="67">
                  <c:v>0.4682698</c:v>
                </c:pt>
                <c:pt idx="68">
                  <c:v>1.189488</c:v>
                </c:pt>
                <c:pt idx="69">
                  <c:v>0.602641800000001</c:v>
                </c:pt>
                <c:pt idx="70">
                  <c:v>0.319886800000001</c:v>
                </c:pt>
                <c:pt idx="71">
                  <c:v>0.4022463</c:v>
                </c:pt>
                <c:pt idx="72">
                  <c:v>0.18981</c:v>
                </c:pt>
                <c:pt idx="73">
                  <c:v>0.324967</c:v>
                </c:pt>
                <c:pt idx="74">
                  <c:v>0.08276983</c:v>
                </c:pt>
                <c:pt idx="75">
                  <c:v>-0.009232987</c:v>
                </c:pt>
                <c:pt idx="76">
                  <c:v>-0.1014656</c:v>
                </c:pt>
                <c:pt idx="77">
                  <c:v>-0.1467064</c:v>
                </c:pt>
                <c:pt idx="78">
                  <c:v>-0.1761661</c:v>
                </c:pt>
                <c:pt idx="79">
                  <c:v>-0.02512583</c:v>
                </c:pt>
                <c:pt idx="80">
                  <c:v>-0.2622037</c:v>
                </c:pt>
                <c:pt idx="81">
                  <c:v>-0.2120254</c:v>
                </c:pt>
                <c:pt idx="82">
                  <c:v>-0.4071935</c:v>
                </c:pt>
                <c:pt idx="83">
                  <c:v>-0.3248757</c:v>
                </c:pt>
                <c:pt idx="84">
                  <c:v>-0.546486099999999</c:v>
                </c:pt>
                <c:pt idx="85">
                  <c:v>-0.1132563</c:v>
                </c:pt>
                <c:pt idx="86">
                  <c:v>-0.531276599999999</c:v>
                </c:pt>
                <c:pt idx="87">
                  <c:v>-0.4052213</c:v>
                </c:pt>
                <c:pt idx="88">
                  <c:v>-0.6258205</c:v>
                </c:pt>
                <c:pt idx="89">
                  <c:v>-0.5976956</c:v>
                </c:pt>
                <c:pt idx="90">
                  <c:v>-0.7266375</c:v>
                </c:pt>
                <c:pt idx="91">
                  <c:v>-0.572599</c:v>
                </c:pt>
                <c:pt idx="92">
                  <c:v>-1.197465</c:v>
                </c:pt>
                <c:pt idx="93">
                  <c:v>-0.5610889</c:v>
                </c:pt>
                <c:pt idx="94">
                  <c:v>-0.703436599999999</c:v>
                </c:pt>
                <c:pt idx="95">
                  <c:v>-0.6997721</c:v>
                </c:pt>
                <c:pt idx="96">
                  <c:v>-0.9510765</c:v>
                </c:pt>
                <c:pt idx="97">
                  <c:v>-0.870337</c:v>
                </c:pt>
                <c:pt idx="98">
                  <c:v>-0.6482362</c:v>
                </c:pt>
                <c:pt idx="99">
                  <c:v>-1.371936</c:v>
                </c:pt>
                <c:pt idx="100">
                  <c:v>-1.085557</c:v>
                </c:pt>
                <c:pt idx="101">
                  <c:v>-1.149124</c:v>
                </c:pt>
                <c:pt idx="102">
                  <c:v>-1.217940999999999</c:v>
                </c:pt>
                <c:pt idx="103">
                  <c:v>-0.854624000000001</c:v>
                </c:pt>
                <c:pt idx="104">
                  <c:v>-1.173977</c:v>
                </c:pt>
                <c:pt idx="105">
                  <c:v>-1.300932</c:v>
                </c:pt>
                <c:pt idx="106">
                  <c:v>-1.458207</c:v>
                </c:pt>
                <c:pt idx="107">
                  <c:v>-1.17749</c:v>
                </c:pt>
                <c:pt idx="108">
                  <c:v>-1.766023</c:v>
                </c:pt>
                <c:pt idx="109">
                  <c:v>-1.179028</c:v>
                </c:pt>
                <c:pt idx="110">
                  <c:v>-1.523415</c:v>
                </c:pt>
                <c:pt idx="111">
                  <c:v>-1.647834999999999</c:v>
                </c:pt>
                <c:pt idx="112">
                  <c:v>-1.642909</c:v>
                </c:pt>
                <c:pt idx="113">
                  <c:v>-1.535148</c:v>
                </c:pt>
                <c:pt idx="114">
                  <c:v>-1.856059</c:v>
                </c:pt>
                <c:pt idx="115">
                  <c:v>-1.772599</c:v>
                </c:pt>
                <c:pt idx="116">
                  <c:v>-1.691293</c:v>
                </c:pt>
                <c:pt idx="117">
                  <c:v>-2.018671999999999</c:v>
                </c:pt>
                <c:pt idx="118">
                  <c:v>-1.72812</c:v>
                </c:pt>
                <c:pt idx="119">
                  <c:v>-2.019654999999998</c:v>
                </c:pt>
                <c:pt idx="120">
                  <c:v>-2.209058999999998</c:v>
                </c:pt>
                <c:pt idx="121">
                  <c:v>-1.666213000000001</c:v>
                </c:pt>
                <c:pt idx="122">
                  <c:v>-2.001577</c:v>
                </c:pt>
                <c:pt idx="123">
                  <c:v>-2.508957</c:v>
                </c:pt>
                <c:pt idx="124">
                  <c:v>-1.759748</c:v>
                </c:pt>
                <c:pt idx="125">
                  <c:v>-2.246444999999999</c:v>
                </c:pt>
                <c:pt idx="126">
                  <c:v>-1.885219</c:v>
                </c:pt>
                <c:pt idx="127">
                  <c:v>-1.796283</c:v>
                </c:pt>
                <c:pt idx="128">
                  <c:v>-2.250343</c:v>
                </c:pt>
                <c:pt idx="129">
                  <c:v>-2.109542999999998</c:v>
                </c:pt>
                <c:pt idx="130">
                  <c:v>-1.769989</c:v>
                </c:pt>
                <c:pt idx="131">
                  <c:v>-2.537071</c:v>
                </c:pt>
                <c:pt idx="132">
                  <c:v>-2.646787</c:v>
                </c:pt>
                <c:pt idx="133">
                  <c:v>-1.929867</c:v>
                </c:pt>
                <c:pt idx="134">
                  <c:v>-1.968291</c:v>
                </c:pt>
                <c:pt idx="135">
                  <c:v>-1.622557000000001</c:v>
                </c:pt>
                <c:pt idx="136">
                  <c:v>-1.900784</c:v>
                </c:pt>
                <c:pt idx="137">
                  <c:v>-1.322023</c:v>
                </c:pt>
                <c:pt idx="138">
                  <c:v>-2.247876</c:v>
                </c:pt>
                <c:pt idx="139">
                  <c:v>-2.426453999999997</c:v>
                </c:pt>
                <c:pt idx="140">
                  <c:v>-2.599715</c:v>
                </c:pt>
                <c:pt idx="141">
                  <c:v>-2.528975</c:v>
                </c:pt>
                <c:pt idx="142">
                  <c:v>-1.991798</c:v>
                </c:pt>
                <c:pt idx="143">
                  <c:v>-2.565002999999998</c:v>
                </c:pt>
                <c:pt idx="144">
                  <c:v>-2.484745</c:v>
                </c:pt>
                <c:pt idx="145">
                  <c:v>-1.844491</c:v>
                </c:pt>
                <c:pt idx="146">
                  <c:v>-1.770099</c:v>
                </c:pt>
                <c:pt idx="147">
                  <c:v>-2.277418</c:v>
                </c:pt>
                <c:pt idx="148">
                  <c:v>-1.692588000000001</c:v>
                </c:pt>
                <c:pt idx="149">
                  <c:v>-1.83339</c:v>
                </c:pt>
                <c:pt idx="150">
                  <c:v>-2.117207</c:v>
                </c:pt>
                <c:pt idx="151">
                  <c:v>-2.563099</c:v>
                </c:pt>
                <c:pt idx="152">
                  <c:v>-2.212246999999997</c:v>
                </c:pt>
                <c:pt idx="153">
                  <c:v>-2.44837</c:v>
                </c:pt>
                <c:pt idx="154">
                  <c:v>-2.392450999999987</c:v>
                </c:pt>
                <c:pt idx="155">
                  <c:v>-2.714012</c:v>
                </c:pt>
                <c:pt idx="156">
                  <c:v>-1.782385</c:v>
                </c:pt>
                <c:pt idx="157">
                  <c:v>-2.240501000000002</c:v>
                </c:pt>
                <c:pt idx="158">
                  <c:v>-1.529898999999999</c:v>
                </c:pt>
                <c:pt idx="159">
                  <c:v>-2.169628</c:v>
                </c:pt>
                <c:pt idx="160">
                  <c:v>-2.651822999999997</c:v>
                </c:pt>
                <c:pt idx="161">
                  <c:v>-1.907394</c:v>
                </c:pt>
                <c:pt idx="162">
                  <c:v>-1.939294</c:v>
                </c:pt>
                <c:pt idx="163">
                  <c:v>-2.189572</c:v>
                </c:pt>
                <c:pt idx="164">
                  <c:v>-1.831307</c:v>
                </c:pt>
                <c:pt idx="165">
                  <c:v>-2.299235</c:v>
                </c:pt>
                <c:pt idx="166">
                  <c:v>-2.157099</c:v>
                </c:pt>
                <c:pt idx="167">
                  <c:v>-2.161132000000001</c:v>
                </c:pt>
                <c:pt idx="168">
                  <c:v>-1.637218</c:v>
                </c:pt>
                <c:pt idx="169">
                  <c:v>-2.260338000000002</c:v>
                </c:pt>
                <c:pt idx="170">
                  <c:v>-1.944393</c:v>
                </c:pt>
                <c:pt idx="171">
                  <c:v>-2.435769999999998</c:v>
                </c:pt>
                <c:pt idx="172">
                  <c:v>-1.94989</c:v>
                </c:pt>
                <c:pt idx="173">
                  <c:v>-2.015307</c:v>
                </c:pt>
                <c:pt idx="174">
                  <c:v>-2.515877999999998</c:v>
                </c:pt>
                <c:pt idx="175">
                  <c:v>-2.528188</c:v>
                </c:pt>
                <c:pt idx="176">
                  <c:v>-1.951716</c:v>
                </c:pt>
                <c:pt idx="177">
                  <c:v>-1.663385</c:v>
                </c:pt>
                <c:pt idx="178">
                  <c:v>-2.9903</c:v>
                </c:pt>
                <c:pt idx="179">
                  <c:v>-2.414188</c:v>
                </c:pt>
                <c:pt idx="180">
                  <c:v>-1.451153</c:v>
                </c:pt>
                <c:pt idx="181">
                  <c:v>-2.417112</c:v>
                </c:pt>
                <c:pt idx="182">
                  <c:v>-1.840383</c:v>
                </c:pt>
                <c:pt idx="183">
                  <c:v>-1.046641</c:v>
                </c:pt>
                <c:pt idx="184">
                  <c:v>-0.8802211</c:v>
                </c:pt>
                <c:pt idx="185">
                  <c:v>-1.55907</c:v>
                </c:pt>
                <c:pt idx="186">
                  <c:v>-1.695482</c:v>
                </c:pt>
                <c:pt idx="187">
                  <c:v>-0.9409525</c:v>
                </c:pt>
                <c:pt idx="188">
                  <c:v>-1.472319</c:v>
                </c:pt>
                <c:pt idx="189">
                  <c:v>-1.386812</c:v>
                </c:pt>
                <c:pt idx="190">
                  <c:v>-1.300537</c:v>
                </c:pt>
                <c:pt idx="191">
                  <c:v>-1.668037000000001</c:v>
                </c:pt>
                <c:pt idx="192">
                  <c:v>-1.970077000000001</c:v>
                </c:pt>
                <c:pt idx="193">
                  <c:v>-1.220396</c:v>
                </c:pt>
                <c:pt idx="194">
                  <c:v>-0.9437628</c:v>
                </c:pt>
                <c:pt idx="195">
                  <c:v>-1.183039</c:v>
                </c:pt>
                <c:pt idx="196">
                  <c:v>-1.467778</c:v>
                </c:pt>
                <c:pt idx="197">
                  <c:v>-1.137429</c:v>
                </c:pt>
                <c:pt idx="198">
                  <c:v>-1.263164999999999</c:v>
                </c:pt>
                <c:pt idx="199">
                  <c:v>-1.215873</c:v>
                </c:pt>
                <c:pt idx="200">
                  <c:v>-0.6239045</c:v>
                </c:pt>
                <c:pt idx="201">
                  <c:v>-1.007600999999999</c:v>
                </c:pt>
                <c:pt idx="202">
                  <c:v>-1.164973</c:v>
                </c:pt>
                <c:pt idx="203">
                  <c:v>-0.715674600000001</c:v>
                </c:pt>
                <c:pt idx="204">
                  <c:v>-0.8600709</c:v>
                </c:pt>
                <c:pt idx="205">
                  <c:v>-0.7744057</c:v>
                </c:pt>
                <c:pt idx="206">
                  <c:v>-0.7321309</c:v>
                </c:pt>
                <c:pt idx="207">
                  <c:v>-0.9038985</c:v>
                </c:pt>
                <c:pt idx="208">
                  <c:v>-0.6875354</c:v>
                </c:pt>
                <c:pt idx="209">
                  <c:v>-0.630297</c:v>
                </c:pt>
                <c:pt idx="210">
                  <c:v>-0.6587365</c:v>
                </c:pt>
                <c:pt idx="211">
                  <c:v>-0.7495552</c:v>
                </c:pt>
                <c:pt idx="212">
                  <c:v>-0.6096266</c:v>
                </c:pt>
                <c:pt idx="213">
                  <c:v>-0.4212003</c:v>
                </c:pt>
                <c:pt idx="214">
                  <c:v>-0.4066147</c:v>
                </c:pt>
                <c:pt idx="215">
                  <c:v>-0.4398195</c:v>
                </c:pt>
                <c:pt idx="216">
                  <c:v>-0.3589315</c:v>
                </c:pt>
                <c:pt idx="217">
                  <c:v>-0.2402664</c:v>
                </c:pt>
                <c:pt idx="218">
                  <c:v>-0.2950885</c:v>
                </c:pt>
                <c:pt idx="219">
                  <c:v>-0.2548665</c:v>
                </c:pt>
                <c:pt idx="220">
                  <c:v>-0.1803455</c:v>
                </c:pt>
                <c:pt idx="221">
                  <c:v>-0.170267</c:v>
                </c:pt>
                <c:pt idx="222">
                  <c:v>-0.1463925</c:v>
                </c:pt>
                <c:pt idx="223">
                  <c:v>-0.1215016</c:v>
                </c:pt>
                <c:pt idx="224">
                  <c:v>-0.07895415</c:v>
                </c:pt>
                <c:pt idx="225">
                  <c:v>-0.02400547</c:v>
                </c:pt>
                <c:pt idx="226">
                  <c:v>-0.00109839</c:v>
                </c:pt>
                <c:pt idx="227">
                  <c:v>0.0157513</c:v>
                </c:pt>
                <c:pt idx="228">
                  <c:v>0.02139575</c:v>
                </c:pt>
                <c:pt idx="229">
                  <c:v>0.03856259</c:v>
                </c:pt>
                <c:pt idx="230">
                  <c:v>0.1416904</c:v>
                </c:pt>
                <c:pt idx="231">
                  <c:v>0.1422403</c:v>
                </c:pt>
                <c:pt idx="232">
                  <c:v>0.149375</c:v>
                </c:pt>
                <c:pt idx="233">
                  <c:v>0.2679196</c:v>
                </c:pt>
                <c:pt idx="234">
                  <c:v>0.1783876</c:v>
                </c:pt>
                <c:pt idx="235">
                  <c:v>0.2755354</c:v>
                </c:pt>
                <c:pt idx="236">
                  <c:v>0.1355729</c:v>
                </c:pt>
                <c:pt idx="237">
                  <c:v>0.2548756</c:v>
                </c:pt>
                <c:pt idx="238">
                  <c:v>0.2150494</c:v>
                </c:pt>
                <c:pt idx="239">
                  <c:v>0.2007833</c:v>
                </c:pt>
                <c:pt idx="240">
                  <c:v>0.2506237</c:v>
                </c:pt>
                <c:pt idx="241">
                  <c:v>0.286973</c:v>
                </c:pt>
                <c:pt idx="242">
                  <c:v>0.2648819</c:v>
                </c:pt>
                <c:pt idx="243">
                  <c:v>0.2653202</c:v>
                </c:pt>
                <c:pt idx="244">
                  <c:v>0.326279</c:v>
                </c:pt>
                <c:pt idx="245">
                  <c:v>0.3446359</c:v>
                </c:pt>
                <c:pt idx="246">
                  <c:v>0.2722208</c:v>
                </c:pt>
                <c:pt idx="247">
                  <c:v>0.3758264</c:v>
                </c:pt>
                <c:pt idx="248">
                  <c:v>0.2123901</c:v>
                </c:pt>
                <c:pt idx="249">
                  <c:v>0.3498769</c:v>
                </c:pt>
                <c:pt idx="250">
                  <c:v>0.5389661</c:v>
                </c:pt>
                <c:pt idx="251">
                  <c:v>0.4077465</c:v>
                </c:pt>
                <c:pt idx="252">
                  <c:v>0.2626605</c:v>
                </c:pt>
                <c:pt idx="253">
                  <c:v>0.330806900000001</c:v>
                </c:pt>
                <c:pt idx="254">
                  <c:v>0.2594851</c:v>
                </c:pt>
                <c:pt idx="255">
                  <c:v>0.318456</c:v>
                </c:pt>
                <c:pt idx="256">
                  <c:v>0.4084633</c:v>
                </c:pt>
                <c:pt idx="257">
                  <c:v>0.5390534</c:v>
                </c:pt>
                <c:pt idx="258">
                  <c:v>0.6088809</c:v>
                </c:pt>
                <c:pt idx="259">
                  <c:v>0.4604985</c:v>
                </c:pt>
                <c:pt idx="260">
                  <c:v>0.4364446</c:v>
                </c:pt>
                <c:pt idx="261">
                  <c:v>0.4419065</c:v>
                </c:pt>
                <c:pt idx="262">
                  <c:v>0.6014913</c:v>
                </c:pt>
                <c:pt idx="263">
                  <c:v>0.4841737</c:v>
                </c:pt>
                <c:pt idx="264">
                  <c:v>0.4589909</c:v>
                </c:pt>
                <c:pt idx="265">
                  <c:v>0.3173585</c:v>
                </c:pt>
                <c:pt idx="266">
                  <c:v>0.4229943</c:v>
                </c:pt>
                <c:pt idx="267">
                  <c:v>0.211623</c:v>
                </c:pt>
                <c:pt idx="268">
                  <c:v>0.4641984</c:v>
                </c:pt>
                <c:pt idx="269">
                  <c:v>0.5281963</c:v>
                </c:pt>
                <c:pt idx="270">
                  <c:v>0.2337113</c:v>
                </c:pt>
                <c:pt idx="271">
                  <c:v>0.2690304</c:v>
                </c:pt>
                <c:pt idx="272">
                  <c:v>0.1753689</c:v>
                </c:pt>
                <c:pt idx="273">
                  <c:v>0.4553363</c:v>
                </c:pt>
                <c:pt idx="274">
                  <c:v>0.613243</c:v>
                </c:pt>
                <c:pt idx="275">
                  <c:v>0.6098972</c:v>
                </c:pt>
                <c:pt idx="276">
                  <c:v>0.9569507</c:v>
                </c:pt>
                <c:pt idx="277">
                  <c:v>0.7442466</c:v>
                </c:pt>
                <c:pt idx="278">
                  <c:v>0.3859255</c:v>
                </c:pt>
                <c:pt idx="279">
                  <c:v>0.4022278</c:v>
                </c:pt>
                <c:pt idx="280">
                  <c:v>0.3680069</c:v>
                </c:pt>
                <c:pt idx="281">
                  <c:v>0.4743478</c:v>
                </c:pt>
                <c:pt idx="282">
                  <c:v>0.4687141</c:v>
                </c:pt>
                <c:pt idx="283">
                  <c:v>0.772743700000001</c:v>
                </c:pt>
                <c:pt idx="284">
                  <c:v>0.8576726</c:v>
                </c:pt>
                <c:pt idx="285">
                  <c:v>0.5745879</c:v>
                </c:pt>
                <c:pt idx="286">
                  <c:v>0.4710716</c:v>
                </c:pt>
                <c:pt idx="287">
                  <c:v>0.5499951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0414952"/>
        <c:axId val="520420440"/>
      </c:scatterChart>
      <c:scatterChart>
        <c:scatterStyle val="lineMarker"/>
        <c:varyColors val="0"/>
        <c:ser>
          <c:idx val="2"/>
          <c:order val="1"/>
          <c:tx>
            <c:v>tower 2 - tower1_w'CO2'</c:v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'jul9-10'!$A$290:$A$577</c:f>
              <c:numCache>
                <c:formatCode>m/d/yyyy\ h:mm</c:formatCode>
                <c:ptCount val="288"/>
                <c:pt idx="0">
                  <c:v>40369.0</c:v>
                </c:pt>
                <c:pt idx="1">
                  <c:v>40369.0034722222</c:v>
                </c:pt>
                <c:pt idx="2">
                  <c:v>40369.00694444448</c:v>
                </c:pt>
                <c:pt idx="3">
                  <c:v>40369.01041666666</c:v>
                </c:pt>
                <c:pt idx="4">
                  <c:v>40369.0138888889</c:v>
                </c:pt>
                <c:pt idx="5">
                  <c:v>40369.01736111107</c:v>
                </c:pt>
                <c:pt idx="6">
                  <c:v>40369.02083333334</c:v>
                </c:pt>
                <c:pt idx="7">
                  <c:v>40369.02430555555</c:v>
                </c:pt>
                <c:pt idx="8">
                  <c:v>40369.02777777777</c:v>
                </c:pt>
                <c:pt idx="9">
                  <c:v>40369.03125</c:v>
                </c:pt>
                <c:pt idx="10">
                  <c:v>40369.0347222222</c:v>
                </c:pt>
                <c:pt idx="11">
                  <c:v>40369.03819444448</c:v>
                </c:pt>
                <c:pt idx="12">
                  <c:v>40369.04166666658</c:v>
                </c:pt>
                <c:pt idx="13">
                  <c:v>40369.0451388889</c:v>
                </c:pt>
                <c:pt idx="14">
                  <c:v>40369.04861111111</c:v>
                </c:pt>
                <c:pt idx="15">
                  <c:v>40369.05208333334</c:v>
                </c:pt>
                <c:pt idx="16">
                  <c:v>40369.05555555556</c:v>
                </c:pt>
                <c:pt idx="17">
                  <c:v>40369.05902777778</c:v>
                </c:pt>
                <c:pt idx="18">
                  <c:v>40369.0625</c:v>
                </c:pt>
                <c:pt idx="19">
                  <c:v>40369.0659722222</c:v>
                </c:pt>
                <c:pt idx="20">
                  <c:v>40369.06944444445</c:v>
                </c:pt>
                <c:pt idx="21">
                  <c:v>40369.07291666666</c:v>
                </c:pt>
                <c:pt idx="22">
                  <c:v>40369.0763888889</c:v>
                </c:pt>
                <c:pt idx="23">
                  <c:v>40369.07986111107</c:v>
                </c:pt>
                <c:pt idx="24">
                  <c:v>40369.08333333334</c:v>
                </c:pt>
                <c:pt idx="25">
                  <c:v>40369.08680555556</c:v>
                </c:pt>
                <c:pt idx="26">
                  <c:v>40369.09027777778</c:v>
                </c:pt>
                <c:pt idx="27">
                  <c:v>40369.09374999999</c:v>
                </c:pt>
                <c:pt idx="28">
                  <c:v>40369.0972222222</c:v>
                </c:pt>
                <c:pt idx="29">
                  <c:v>40369.10069444448</c:v>
                </c:pt>
                <c:pt idx="30">
                  <c:v>40369.10416666658</c:v>
                </c:pt>
                <c:pt idx="31">
                  <c:v>40369.1076388889</c:v>
                </c:pt>
                <c:pt idx="32">
                  <c:v>40369.11111111107</c:v>
                </c:pt>
                <c:pt idx="33">
                  <c:v>40369.11458333334</c:v>
                </c:pt>
                <c:pt idx="34">
                  <c:v>40369.11805555556</c:v>
                </c:pt>
                <c:pt idx="35">
                  <c:v>40369.12152777777</c:v>
                </c:pt>
                <c:pt idx="36">
                  <c:v>40369.125</c:v>
                </c:pt>
                <c:pt idx="37">
                  <c:v>40369.1284722222</c:v>
                </c:pt>
                <c:pt idx="38">
                  <c:v>40369.13194444445</c:v>
                </c:pt>
                <c:pt idx="39">
                  <c:v>40369.13541666658</c:v>
                </c:pt>
                <c:pt idx="40">
                  <c:v>40369.1388888889</c:v>
                </c:pt>
                <c:pt idx="41">
                  <c:v>40369.14236111107</c:v>
                </c:pt>
                <c:pt idx="42">
                  <c:v>40369.14583333334</c:v>
                </c:pt>
                <c:pt idx="43">
                  <c:v>40369.14930555555</c:v>
                </c:pt>
                <c:pt idx="44">
                  <c:v>40369.15277777778</c:v>
                </c:pt>
                <c:pt idx="45">
                  <c:v>40369.15625000002</c:v>
                </c:pt>
                <c:pt idx="46">
                  <c:v>40369.1597222222</c:v>
                </c:pt>
                <c:pt idx="47">
                  <c:v>40369.16319444445</c:v>
                </c:pt>
                <c:pt idx="48">
                  <c:v>40369.16666666658</c:v>
                </c:pt>
                <c:pt idx="49">
                  <c:v>40369.1701388889</c:v>
                </c:pt>
                <c:pt idx="50">
                  <c:v>40369.17361111107</c:v>
                </c:pt>
                <c:pt idx="51">
                  <c:v>40369.17708333322</c:v>
                </c:pt>
                <c:pt idx="52">
                  <c:v>40369.18055555556</c:v>
                </c:pt>
                <c:pt idx="53">
                  <c:v>40369.18402777778</c:v>
                </c:pt>
                <c:pt idx="54">
                  <c:v>40369.1875</c:v>
                </c:pt>
                <c:pt idx="55">
                  <c:v>40369.1909722222</c:v>
                </c:pt>
                <c:pt idx="56">
                  <c:v>40369.19444444445</c:v>
                </c:pt>
                <c:pt idx="57">
                  <c:v>40369.19791666658</c:v>
                </c:pt>
                <c:pt idx="58">
                  <c:v>40369.20138888888</c:v>
                </c:pt>
                <c:pt idx="59">
                  <c:v>40369.20486111107</c:v>
                </c:pt>
                <c:pt idx="60">
                  <c:v>40369.20833333334</c:v>
                </c:pt>
                <c:pt idx="61">
                  <c:v>40369.21180555555</c:v>
                </c:pt>
                <c:pt idx="62">
                  <c:v>40369.21527777778</c:v>
                </c:pt>
                <c:pt idx="63">
                  <c:v>40369.21875</c:v>
                </c:pt>
                <c:pt idx="64">
                  <c:v>40369.2222222222</c:v>
                </c:pt>
                <c:pt idx="65">
                  <c:v>40369.22569444445</c:v>
                </c:pt>
                <c:pt idx="66">
                  <c:v>40369.22916666651</c:v>
                </c:pt>
                <c:pt idx="67">
                  <c:v>40369.2326388889</c:v>
                </c:pt>
                <c:pt idx="68">
                  <c:v>40369.23611111107</c:v>
                </c:pt>
                <c:pt idx="69">
                  <c:v>40369.23958333322</c:v>
                </c:pt>
                <c:pt idx="70">
                  <c:v>40369.24305555555</c:v>
                </c:pt>
                <c:pt idx="71">
                  <c:v>40369.24652777778</c:v>
                </c:pt>
                <c:pt idx="72">
                  <c:v>40369.25</c:v>
                </c:pt>
                <c:pt idx="73">
                  <c:v>40369.2534722222</c:v>
                </c:pt>
                <c:pt idx="74">
                  <c:v>40369.25694444448</c:v>
                </c:pt>
                <c:pt idx="75">
                  <c:v>40369.26041666658</c:v>
                </c:pt>
                <c:pt idx="76">
                  <c:v>40369.26388888888</c:v>
                </c:pt>
                <c:pt idx="77">
                  <c:v>40369.26736111094</c:v>
                </c:pt>
                <c:pt idx="78">
                  <c:v>40369.27083333334</c:v>
                </c:pt>
                <c:pt idx="79">
                  <c:v>40369.27430555555</c:v>
                </c:pt>
                <c:pt idx="80">
                  <c:v>40369.27777777777</c:v>
                </c:pt>
                <c:pt idx="81">
                  <c:v>40369.28125</c:v>
                </c:pt>
                <c:pt idx="82">
                  <c:v>40369.2847222222</c:v>
                </c:pt>
                <c:pt idx="83">
                  <c:v>40369.28819444448</c:v>
                </c:pt>
                <c:pt idx="84">
                  <c:v>40369.29166666651</c:v>
                </c:pt>
                <c:pt idx="85">
                  <c:v>40369.29513888888</c:v>
                </c:pt>
                <c:pt idx="86">
                  <c:v>40369.29861111107</c:v>
                </c:pt>
                <c:pt idx="87">
                  <c:v>40369.30208333334</c:v>
                </c:pt>
                <c:pt idx="88">
                  <c:v>40369.30555555556</c:v>
                </c:pt>
                <c:pt idx="89">
                  <c:v>40369.30902777778</c:v>
                </c:pt>
                <c:pt idx="90">
                  <c:v>40369.31250000002</c:v>
                </c:pt>
                <c:pt idx="91">
                  <c:v>40369.31597222222</c:v>
                </c:pt>
                <c:pt idx="92">
                  <c:v>40369.31944444448</c:v>
                </c:pt>
                <c:pt idx="93">
                  <c:v>40369.32291666666</c:v>
                </c:pt>
                <c:pt idx="94">
                  <c:v>40369.3263888889</c:v>
                </c:pt>
                <c:pt idx="95">
                  <c:v>40369.32986111107</c:v>
                </c:pt>
                <c:pt idx="96">
                  <c:v>40369.33333333334</c:v>
                </c:pt>
                <c:pt idx="97">
                  <c:v>40369.33680555556</c:v>
                </c:pt>
                <c:pt idx="98">
                  <c:v>40369.3402777778</c:v>
                </c:pt>
                <c:pt idx="99">
                  <c:v>40369.34375</c:v>
                </c:pt>
                <c:pt idx="100">
                  <c:v>40369.34722222222</c:v>
                </c:pt>
                <c:pt idx="101">
                  <c:v>40369.3506944445</c:v>
                </c:pt>
                <c:pt idx="102">
                  <c:v>40369.35416666666</c:v>
                </c:pt>
                <c:pt idx="103">
                  <c:v>40369.35763888894</c:v>
                </c:pt>
                <c:pt idx="104">
                  <c:v>40369.36111111107</c:v>
                </c:pt>
                <c:pt idx="105">
                  <c:v>40369.36458333334</c:v>
                </c:pt>
                <c:pt idx="106">
                  <c:v>40369.36805555556</c:v>
                </c:pt>
                <c:pt idx="107">
                  <c:v>40369.37152777778</c:v>
                </c:pt>
                <c:pt idx="108">
                  <c:v>40369.375</c:v>
                </c:pt>
                <c:pt idx="109">
                  <c:v>40369.37847222222</c:v>
                </c:pt>
                <c:pt idx="110">
                  <c:v>40369.38194444448</c:v>
                </c:pt>
                <c:pt idx="111">
                  <c:v>40369.38541666666</c:v>
                </c:pt>
                <c:pt idx="112">
                  <c:v>40369.38888888894</c:v>
                </c:pt>
                <c:pt idx="113">
                  <c:v>40369.39236111107</c:v>
                </c:pt>
                <c:pt idx="114">
                  <c:v>40369.39583333334</c:v>
                </c:pt>
                <c:pt idx="115">
                  <c:v>40369.39930555555</c:v>
                </c:pt>
                <c:pt idx="116">
                  <c:v>40369.40277777778</c:v>
                </c:pt>
                <c:pt idx="117">
                  <c:v>40369.40625000002</c:v>
                </c:pt>
                <c:pt idx="118">
                  <c:v>40369.4097222222</c:v>
                </c:pt>
                <c:pt idx="119">
                  <c:v>40369.41319444448</c:v>
                </c:pt>
                <c:pt idx="120">
                  <c:v>40369.41666666666</c:v>
                </c:pt>
                <c:pt idx="121">
                  <c:v>40369.4201388889</c:v>
                </c:pt>
                <c:pt idx="122">
                  <c:v>40369.42361111107</c:v>
                </c:pt>
                <c:pt idx="123">
                  <c:v>40369.42708333322</c:v>
                </c:pt>
                <c:pt idx="124">
                  <c:v>40369.43055555556</c:v>
                </c:pt>
                <c:pt idx="125">
                  <c:v>40369.43402777778</c:v>
                </c:pt>
                <c:pt idx="126">
                  <c:v>40369.4375</c:v>
                </c:pt>
                <c:pt idx="127">
                  <c:v>40369.44097222222</c:v>
                </c:pt>
                <c:pt idx="128">
                  <c:v>40369.44444444448</c:v>
                </c:pt>
                <c:pt idx="129">
                  <c:v>40369.44791666666</c:v>
                </c:pt>
                <c:pt idx="130">
                  <c:v>40369.4513888889</c:v>
                </c:pt>
                <c:pt idx="131">
                  <c:v>40369.45486111111</c:v>
                </c:pt>
                <c:pt idx="132">
                  <c:v>40369.45833333334</c:v>
                </c:pt>
                <c:pt idx="133">
                  <c:v>40369.46180555555</c:v>
                </c:pt>
                <c:pt idx="134">
                  <c:v>40369.46527777778</c:v>
                </c:pt>
                <c:pt idx="135">
                  <c:v>40369.46875</c:v>
                </c:pt>
                <c:pt idx="136">
                  <c:v>40369.47222222222</c:v>
                </c:pt>
                <c:pt idx="137">
                  <c:v>40369.47569444448</c:v>
                </c:pt>
                <c:pt idx="138">
                  <c:v>40369.47916666658</c:v>
                </c:pt>
                <c:pt idx="139">
                  <c:v>40369.48263888894</c:v>
                </c:pt>
                <c:pt idx="140">
                  <c:v>40369.48611111111</c:v>
                </c:pt>
                <c:pt idx="141">
                  <c:v>40369.48958333334</c:v>
                </c:pt>
                <c:pt idx="142">
                  <c:v>40369.49305555555</c:v>
                </c:pt>
                <c:pt idx="143">
                  <c:v>40369.49652777778</c:v>
                </c:pt>
                <c:pt idx="144">
                  <c:v>40369.5</c:v>
                </c:pt>
                <c:pt idx="145">
                  <c:v>40369.5034722222</c:v>
                </c:pt>
                <c:pt idx="146">
                  <c:v>40369.50694444448</c:v>
                </c:pt>
                <c:pt idx="147">
                  <c:v>40369.51041666666</c:v>
                </c:pt>
                <c:pt idx="148">
                  <c:v>40369.5138888889</c:v>
                </c:pt>
                <c:pt idx="149">
                  <c:v>40369.51736111107</c:v>
                </c:pt>
                <c:pt idx="150">
                  <c:v>40369.52083333334</c:v>
                </c:pt>
                <c:pt idx="151">
                  <c:v>40369.52430555555</c:v>
                </c:pt>
                <c:pt idx="152">
                  <c:v>40369.52777777777</c:v>
                </c:pt>
                <c:pt idx="153">
                  <c:v>40369.53125</c:v>
                </c:pt>
                <c:pt idx="154">
                  <c:v>40369.5347222222</c:v>
                </c:pt>
                <c:pt idx="155">
                  <c:v>40369.53819444448</c:v>
                </c:pt>
                <c:pt idx="156">
                  <c:v>40369.54166666658</c:v>
                </c:pt>
                <c:pt idx="157">
                  <c:v>40369.5451388889</c:v>
                </c:pt>
                <c:pt idx="158">
                  <c:v>40369.54861111111</c:v>
                </c:pt>
                <c:pt idx="159">
                  <c:v>40369.55208333334</c:v>
                </c:pt>
                <c:pt idx="160">
                  <c:v>40369.55555555556</c:v>
                </c:pt>
                <c:pt idx="161">
                  <c:v>40369.55902777778</c:v>
                </c:pt>
                <c:pt idx="162">
                  <c:v>40369.5625</c:v>
                </c:pt>
                <c:pt idx="163">
                  <c:v>40369.5659722222</c:v>
                </c:pt>
                <c:pt idx="164">
                  <c:v>40369.56944444445</c:v>
                </c:pt>
                <c:pt idx="165">
                  <c:v>40369.57291666666</c:v>
                </c:pt>
                <c:pt idx="166">
                  <c:v>40369.5763888889</c:v>
                </c:pt>
                <c:pt idx="167">
                  <c:v>40369.57986111107</c:v>
                </c:pt>
                <c:pt idx="168">
                  <c:v>40369.58333333334</c:v>
                </c:pt>
                <c:pt idx="169">
                  <c:v>40369.58680555556</c:v>
                </c:pt>
                <c:pt idx="170">
                  <c:v>40369.59027777778</c:v>
                </c:pt>
                <c:pt idx="171">
                  <c:v>40369.59374999999</c:v>
                </c:pt>
                <c:pt idx="172">
                  <c:v>40369.5972222222</c:v>
                </c:pt>
                <c:pt idx="173">
                  <c:v>40369.60069444448</c:v>
                </c:pt>
                <c:pt idx="174">
                  <c:v>40369.60416666658</c:v>
                </c:pt>
                <c:pt idx="175">
                  <c:v>40369.6076388889</c:v>
                </c:pt>
                <c:pt idx="176">
                  <c:v>40369.61111111107</c:v>
                </c:pt>
                <c:pt idx="177">
                  <c:v>40369.61458333334</c:v>
                </c:pt>
                <c:pt idx="178">
                  <c:v>40369.61805555556</c:v>
                </c:pt>
                <c:pt idx="179">
                  <c:v>40369.62152777777</c:v>
                </c:pt>
                <c:pt idx="180">
                  <c:v>40369.625</c:v>
                </c:pt>
                <c:pt idx="181">
                  <c:v>40369.6284722222</c:v>
                </c:pt>
                <c:pt idx="182">
                  <c:v>40369.63194444445</c:v>
                </c:pt>
                <c:pt idx="183">
                  <c:v>40369.63541666658</c:v>
                </c:pt>
                <c:pt idx="184">
                  <c:v>40369.6388888889</c:v>
                </c:pt>
                <c:pt idx="185">
                  <c:v>40369.64236111107</c:v>
                </c:pt>
                <c:pt idx="186">
                  <c:v>40369.64583333334</c:v>
                </c:pt>
                <c:pt idx="187">
                  <c:v>40369.64930555555</c:v>
                </c:pt>
                <c:pt idx="188">
                  <c:v>40369.65277777778</c:v>
                </c:pt>
                <c:pt idx="189">
                  <c:v>40369.65625000002</c:v>
                </c:pt>
                <c:pt idx="190">
                  <c:v>40369.6597222222</c:v>
                </c:pt>
                <c:pt idx="191">
                  <c:v>40369.66319444445</c:v>
                </c:pt>
                <c:pt idx="192">
                  <c:v>40369.66666666658</c:v>
                </c:pt>
                <c:pt idx="193">
                  <c:v>40369.6701388889</c:v>
                </c:pt>
                <c:pt idx="194">
                  <c:v>40369.67361111107</c:v>
                </c:pt>
                <c:pt idx="195">
                  <c:v>40369.67708333322</c:v>
                </c:pt>
                <c:pt idx="196">
                  <c:v>40369.68055555556</c:v>
                </c:pt>
                <c:pt idx="197">
                  <c:v>40369.68402777778</c:v>
                </c:pt>
                <c:pt idx="198">
                  <c:v>40369.6875</c:v>
                </c:pt>
                <c:pt idx="199">
                  <c:v>40369.6909722222</c:v>
                </c:pt>
                <c:pt idx="200">
                  <c:v>40369.69444444445</c:v>
                </c:pt>
                <c:pt idx="201">
                  <c:v>40369.69791666658</c:v>
                </c:pt>
                <c:pt idx="202">
                  <c:v>40369.70138888888</c:v>
                </c:pt>
                <c:pt idx="203">
                  <c:v>40369.70486111107</c:v>
                </c:pt>
                <c:pt idx="204">
                  <c:v>40369.70833333334</c:v>
                </c:pt>
                <c:pt idx="205">
                  <c:v>40369.71180555555</c:v>
                </c:pt>
                <c:pt idx="206">
                  <c:v>40369.71527777778</c:v>
                </c:pt>
                <c:pt idx="207">
                  <c:v>40369.71875</c:v>
                </c:pt>
                <c:pt idx="208">
                  <c:v>40369.7222222222</c:v>
                </c:pt>
                <c:pt idx="209">
                  <c:v>40369.72569444445</c:v>
                </c:pt>
                <c:pt idx="210">
                  <c:v>40369.72916666651</c:v>
                </c:pt>
                <c:pt idx="211">
                  <c:v>40369.7326388889</c:v>
                </c:pt>
                <c:pt idx="212">
                  <c:v>40369.73611111107</c:v>
                </c:pt>
                <c:pt idx="213">
                  <c:v>40369.73958333322</c:v>
                </c:pt>
                <c:pt idx="214">
                  <c:v>40369.74305555555</c:v>
                </c:pt>
                <c:pt idx="215">
                  <c:v>40369.74652777778</c:v>
                </c:pt>
                <c:pt idx="216">
                  <c:v>40369.75</c:v>
                </c:pt>
                <c:pt idx="217">
                  <c:v>40369.7534722222</c:v>
                </c:pt>
                <c:pt idx="218">
                  <c:v>40369.75694444448</c:v>
                </c:pt>
                <c:pt idx="219">
                  <c:v>40369.76041666658</c:v>
                </c:pt>
                <c:pt idx="220">
                  <c:v>40369.76388888888</c:v>
                </c:pt>
                <c:pt idx="221">
                  <c:v>40369.76736111094</c:v>
                </c:pt>
                <c:pt idx="222">
                  <c:v>40369.77083333334</c:v>
                </c:pt>
                <c:pt idx="223">
                  <c:v>40369.77430555555</c:v>
                </c:pt>
                <c:pt idx="224">
                  <c:v>40369.77777777777</c:v>
                </c:pt>
                <c:pt idx="225">
                  <c:v>40369.78125</c:v>
                </c:pt>
                <c:pt idx="226">
                  <c:v>40369.7847222222</c:v>
                </c:pt>
                <c:pt idx="227">
                  <c:v>40369.78819444448</c:v>
                </c:pt>
                <c:pt idx="228">
                  <c:v>40369.79166666651</c:v>
                </c:pt>
                <c:pt idx="229">
                  <c:v>40369.79513888888</c:v>
                </c:pt>
                <c:pt idx="230">
                  <c:v>40369.79861111107</c:v>
                </c:pt>
                <c:pt idx="231">
                  <c:v>40369.80208333334</c:v>
                </c:pt>
                <c:pt idx="232">
                  <c:v>40369.80555555556</c:v>
                </c:pt>
                <c:pt idx="233">
                  <c:v>40369.80902777778</c:v>
                </c:pt>
                <c:pt idx="234">
                  <c:v>40369.81250000002</c:v>
                </c:pt>
                <c:pt idx="235">
                  <c:v>40369.81597222222</c:v>
                </c:pt>
                <c:pt idx="236">
                  <c:v>40369.81944444448</c:v>
                </c:pt>
                <c:pt idx="237">
                  <c:v>40369.82291666666</c:v>
                </c:pt>
                <c:pt idx="238">
                  <c:v>40369.8263888889</c:v>
                </c:pt>
                <c:pt idx="239">
                  <c:v>40369.82986111107</c:v>
                </c:pt>
                <c:pt idx="240">
                  <c:v>40369.83333333334</c:v>
                </c:pt>
                <c:pt idx="241">
                  <c:v>40369.83680555556</c:v>
                </c:pt>
                <c:pt idx="242">
                  <c:v>40369.8402777778</c:v>
                </c:pt>
                <c:pt idx="243">
                  <c:v>40369.84375</c:v>
                </c:pt>
                <c:pt idx="244">
                  <c:v>40369.84722222222</c:v>
                </c:pt>
                <c:pt idx="245">
                  <c:v>40369.8506944445</c:v>
                </c:pt>
                <c:pt idx="246">
                  <c:v>40369.85416666666</c:v>
                </c:pt>
                <c:pt idx="247">
                  <c:v>40369.85763888894</c:v>
                </c:pt>
                <c:pt idx="248">
                  <c:v>40369.86111111107</c:v>
                </c:pt>
                <c:pt idx="249">
                  <c:v>40369.86458333334</c:v>
                </c:pt>
                <c:pt idx="250">
                  <c:v>40369.86805555556</c:v>
                </c:pt>
                <c:pt idx="251">
                  <c:v>40369.87152777778</c:v>
                </c:pt>
                <c:pt idx="252">
                  <c:v>40369.875</c:v>
                </c:pt>
                <c:pt idx="253">
                  <c:v>40369.87847222222</c:v>
                </c:pt>
                <c:pt idx="254">
                  <c:v>40369.88194444448</c:v>
                </c:pt>
                <c:pt idx="255">
                  <c:v>40369.88541666666</c:v>
                </c:pt>
                <c:pt idx="256">
                  <c:v>40369.88888888894</c:v>
                </c:pt>
                <c:pt idx="257">
                  <c:v>40369.89236111107</c:v>
                </c:pt>
                <c:pt idx="258">
                  <c:v>40369.89583333334</c:v>
                </c:pt>
                <c:pt idx="259">
                  <c:v>40369.89930555555</c:v>
                </c:pt>
                <c:pt idx="260">
                  <c:v>40369.90277777778</c:v>
                </c:pt>
                <c:pt idx="261">
                  <c:v>40369.90625000002</c:v>
                </c:pt>
                <c:pt idx="262">
                  <c:v>40369.9097222222</c:v>
                </c:pt>
                <c:pt idx="263">
                  <c:v>40369.91319444448</c:v>
                </c:pt>
                <c:pt idx="264">
                  <c:v>40369.91666666666</c:v>
                </c:pt>
                <c:pt idx="265">
                  <c:v>40369.9201388889</c:v>
                </c:pt>
                <c:pt idx="266">
                  <c:v>40369.92361111107</c:v>
                </c:pt>
                <c:pt idx="267">
                  <c:v>40369.92708333322</c:v>
                </c:pt>
                <c:pt idx="268">
                  <c:v>40369.93055555556</c:v>
                </c:pt>
                <c:pt idx="269">
                  <c:v>40369.93402777778</c:v>
                </c:pt>
                <c:pt idx="270">
                  <c:v>40369.9375</c:v>
                </c:pt>
                <c:pt idx="271">
                  <c:v>40369.94097222222</c:v>
                </c:pt>
                <c:pt idx="272">
                  <c:v>40369.94444444448</c:v>
                </c:pt>
                <c:pt idx="273">
                  <c:v>40369.94791666666</c:v>
                </c:pt>
                <c:pt idx="274">
                  <c:v>40369.9513888889</c:v>
                </c:pt>
                <c:pt idx="275">
                  <c:v>40369.95486111111</c:v>
                </c:pt>
                <c:pt idx="276">
                  <c:v>40369.95833333334</c:v>
                </c:pt>
                <c:pt idx="277">
                  <c:v>40369.96180555555</c:v>
                </c:pt>
                <c:pt idx="278">
                  <c:v>40369.96527777778</c:v>
                </c:pt>
                <c:pt idx="279">
                  <c:v>40369.96875</c:v>
                </c:pt>
                <c:pt idx="280">
                  <c:v>40369.97222222222</c:v>
                </c:pt>
                <c:pt idx="281">
                  <c:v>40369.97569444448</c:v>
                </c:pt>
                <c:pt idx="282">
                  <c:v>40369.97916666658</c:v>
                </c:pt>
                <c:pt idx="283">
                  <c:v>40369.98263888894</c:v>
                </c:pt>
                <c:pt idx="284">
                  <c:v>40369.98611111111</c:v>
                </c:pt>
                <c:pt idx="285">
                  <c:v>40369.98958333334</c:v>
                </c:pt>
                <c:pt idx="286">
                  <c:v>40369.99305555555</c:v>
                </c:pt>
                <c:pt idx="287">
                  <c:v>40369.99652777778</c:v>
                </c:pt>
              </c:numCache>
            </c:numRef>
          </c:xVal>
          <c:yVal>
            <c:numRef>
              <c:f>'jul9-10'!$G$290:$G$577</c:f>
              <c:numCache>
                <c:formatCode>General</c:formatCode>
                <c:ptCount val="288"/>
                <c:pt idx="0">
                  <c:v>0.19245495</c:v>
                </c:pt>
                <c:pt idx="1">
                  <c:v>0.613771290000001</c:v>
                </c:pt>
                <c:pt idx="2">
                  <c:v>1.18924667</c:v>
                </c:pt>
                <c:pt idx="3">
                  <c:v>0.45593583</c:v>
                </c:pt>
                <c:pt idx="4">
                  <c:v>0.28304618</c:v>
                </c:pt>
                <c:pt idx="5">
                  <c:v>1.32897134</c:v>
                </c:pt>
                <c:pt idx="6">
                  <c:v>0.4641452</c:v>
                </c:pt>
                <c:pt idx="7">
                  <c:v>0.652851191</c:v>
                </c:pt>
                <c:pt idx="8">
                  <c:v>0.80436781</c:v>
                </c:pt>
                <c:pt idx="9">
                  <c:v>0.55940298</c:v>
                </c:pt>
                <c:pt idx="10">
                  <c:v>0.803306599999999</c:v>
                </c:pt>
                <c:pt idx="11">
                  <c:v>0.4972033</c:v>
                </c:pt>
                <c:pt idx="12">
                  <c:v>0.585987109999999</c:v>
                </c:pt>
                <c:pt idx="13">
                  <c:v>0.831327</c:v>
                </c:pt>
                <c:pt idx="14">
                  <c:v>0.5094963</c:v>
                </c:pt>
                <c:pt idx="15">
                  <c:v>0.8892463</c:v>
                </c:pt>
                <c:pt idx="16">
                  <c:v>0.55559732</c:v>
                </c:pt>
                <c:pt idx="17">
                  <c:v>0.5971419</c:v>
                </c:pt>
                <c:pt idx="18">
                  <c:v>0.65247318</c:v>
                </c:pt>
                <c:pt idx="19">
                  <c:v>0.414445</c:v>
                </c:pt>
                <c:pt idx="20">
                  <c:v>0.6506685</c:v>
                </c:pt>
                <c:pt idx="21">
                  <c:v>0.926319789999999</c:v>
                </c:pt>
                <c:pt idx="22">
                  <c:v>0.9501313</c:v>
                </c:pt>
                <c:pt idx="23">
                  <c:v>0.755512369999999</c:v>
                </c:pt>
                <c:pt idx="24">
                  <c:v>0.82893918</c:v>
                </c:pt>
                <c:pt idx="25">
                  <c:v>1.00075341</c:v>
                </c:pt>
                <c:pt idx="26">
                  <c:v>1.07588381</c:v>
                </c:pt>
                <c:pt idx="27">
                  <c:v>0.866224</c:v>
                </c:pt>
                <c:pt idx="28">
                  <c:v>1.054257700000001</c:v>
                </c:pt>
                <c:pt idx="29">
                  <c:v>2.509365</c:v>
                </c:pt>
                <c:pt idx="30">
                  <c:v>3.07983957</c:v>
                </c:pt>
                <c:pt idx="31">
                  <c:v>4.3389397</c:v>
                </c:pt>
                <c:pt idx="32">
                  <c:v>1.67222613</c:v>
                </c:pt>
                <c:pt idx="33">
                  <c:v>0.87281635</c:v>
                </c:pt>
                <c:pt idx="34">
                  <c:v>0.8255059</c:v>
                </c:pt>
                <c:pt idx="35">
                  <c:v>0.7772811</c:v>
                </c:pt>
                <c:pt idx="36">
                  <c:v>1.43336756</c:v>
                </c:pt>
                <c:pt idx="37">
                  <c:v>0.908027</c:v>
                </c:pt>
                <c:pt idx="38">
                  <c:v>0.6469116</c:v>
                </c:pt>
                <c:pt idx="39">
                  <c:v>0.95423124</c:v>
                </c:pt>
                <c:pt idx="40">
                  <c:v>0.9867001</c:v>
                </c:pt>
                <c:pt idx="41">
                  <c:v>0.6363058</c:v>
                </c:pt>
                <c:pt idx="42">
                  <c:v>0.6505036</c:v>
                </c:pt>
                <c:pt idx="43">
                  <c:v>-0.2307253</c:v>
                </c:pt>
                <c:pt idx="44">
                  <c:v>0.7498847</c:v>
                </c:pt>
                <c:pt idx="45">
                  <c:v>-1.888258500000001</c:v>
                </c:pt>
                <c:pt idx="46">
                  <c:v>0.1070296</c:v>
                </c:pt>
                <c:pt idx="47">
                  <c:v>0.588363099999999</c:v>
                </c:pt>
                <c:pt idx="48">
                  <c:v>0.05981924</c:v>
                </c:pt>
                <c:pt idx="49">
                  <c:v>0.1154834</c:v>
                </c:pt>
                <c:pt idx="50">
                  <c:v>0.5129756</c:v>
                </c:pt>
                <c:pt idx="51">
                  <c:v>0.1014712</c:v>
                </c:pt>
                <c:pt idx="52">
                  <c:v>0.209526</c:v>
                </c:pt>
                <c:pt idx="53">
                  <c:v>0.3678249</c:v>
                </c:pt>
                <c:pt idx="54">
                  <c:v>0.24290146</c:v>
                </c:pt>
                <c:pt idx="55">
                  <c:v>0.359132041</c:v>
                </c:pt>
                <c:pt idx="56">
                  <c:v>0.17684731</c:v>
                </c:pt>
                <c:pt idx="57">
                  <c:v>0.3749838</c:v>
                </c:pt>
                <c:pt idx="58">
                  <c:v>0.54247878</c:v>
                </c:pt>
                <c:pt idx="59">
                  <c:v>0.54413122</c:v>
                </c:pt>
                <c:pt idx="60">
                  <c:v>0.6223064</c:v>
                </c:pt>
                <c:pt idx="61">
                  <c:v>0.69307252</c:v>
                </c:pt>
                <c:pt idx="62">
                  <c:v>0.6974224</c:v>
                </c:pt>
                <c:pt idx="63">
                  <c:v>0.92502022</c:v>
                </c:pt>
                <c:pt idx="64">
                  <c:v>0.80425706</c:v>
                </c:pt>
                <c:pt idx="65">
                  <c:v>1.056901719999999</c:v>
                </c:pt>
                <c:pt idx="66">
                  <c:v>0.77383455</c:v>
                </c:pt>
                <c:pt idx="67">
                  <c:v>0.5507412</c:v>
                </c:pt>
                <c:pt idx="68">
                  <c:v>-0.2071794</c:v>
                </c:pt>
                <c:pt idx="69">
                  <c:v>-0.2033806</c:v>
                </c:pt>
                <c:pt idx="70">
                  <c:v>0.3004209</c:v>
                </c:pt>
                <c:pt idx="71">
                  <c:v>-0.0706251</c:v>
                </c:pt>
                <c:pt idx="72">
                  <c:v>-0.00540150000000001</c:v>
                </c:pt>
                <c:pt idx="73">
                  <c:v>-0.34003184</c:v>
                </c:pt>
                <c:pt idx="74">
                  <c:v>-0.21464643</c:v>
                </c:pt>
                <c:pt idx="75">
                  <c:v>-0.078285373</c:v>
                </c:pt>
                <c:pt idx="76">
                  <c:v>-0.0107789</c:v>
                </c:pt>
                <c:pt idx="77">
                  <c:v>0.155794169</c:v>
                </c:pt>
                <c:pt idx="78">
                  <c:v>0.19005483</c:v>
                </c:pt>
                <c:pt idx="79">
                  <c:v>-0.04913778</c:v>
                </c:pt>
                <c:pt idx="80">
                  <c:v>0.0712354</c:v>
                </c:pt>
                <c:pt idx="81">
                  <c:v>0.0553328</c:v>
                </c:pt>
                <c:pt idx="82">
                  <c:v>0.0954331</c:v>
                </c:pt>
                <c:pt idx="83">
                  <c:v>-0.2173683</c:v>
                </c:pt>
                <c:pt idx="84">
                  <c:v>0.0960212</c:v>
                </c:pt>
                <c:pt idx="85">
                  <c:v>-0.4812113</c:v>
                </c:pt>
                <c:pt idx="86">
                  <c:v>-0.2215284</c:v>
                </c:pt>
                <c:pt idx="87">
                  <c:v>-0.2820151</c:v>
                </c:pt>
                <c:pt idx="88">
                  <c:v>-0.0181139</c:v>
                </c:pt>
                <c:pt idx="89">
                  <c:v>-0.2016027</c:v>
                </c:pt>
                <c:pt idx="90">
                  <c:v>-0.6446705</c:v>
                </c:pt>
                <c:pt idx="91">
                  <c:v>-0.3610575</c:v>
                </c:pt>
                <c:pt idx="92">
                  <c:v>0.0140389999999999</c:v>
                </c:pt>
                <c:pt idx="93">
                  <c:v>-0.4535951</c:v>
                </c:pt>
                <c:pt idx="94">
                  <c:v>-0.168687</c:v>
                </c:pt>
                <c:pt idx="95">
                  <c:v>-0.3479259</c:v>
                </c:pt>
                <c:pt idx="96">
                  <c:v>-0.2212175</c:v>
                </c:pt>
                <c:pt idx="97">
                  <c:v>-0.118923</c:v>
                </c:pt>
                <c:pt idx="98">
                  <c:v>-0.228563</c:v>
                </c:pt>
                <c:pt idx="99">
                  <c:v>0.3761726</c:v>
                </c:pt>
                <c:pt idx="100">
                  <c:v>-0.315985</c:v>
                </c:pt>
                <c:pt idx="101">
                  <c:v>-0.321308</c:v>
                </c:pt>
                <c:pt idx="102">
                  <c:v>0.07609</c:v>
                </c:pt>
                <c:pt idx="103">
                  <c:v>-0.516774</c:v>
                </c:pt>
                <c:pt idx="104">
                  <c:v>-0.305253</c:v>
                </c:pt>
                <c:pt idx="105">
                  <c:v>-0.465468</c:v>
                </c:pt>
                <c:pt idx="106">
                  <c:v>-0.230741</c:v>
                </c:pt>
                <c:pt idx="107">
                  <c:v>-0.729622</c:v>
                </c:pt>
                <c:pt idx="108">
                  <c:v>-0.257492</c:v>
                </c:pt>
                <c:pt idx="109">
                  <c:v>-0.107363</c:v>
                </c:pt>
                <c:pt idx="110">
                  <c:v>-0.295654</c:v>
                </c:pt>
                <c:pt idx="111">
                  <c:v>-0.752006</c:v>
                </c:pt>
                <c:pt idx="112">
                  <c:v>-0.356654</c:v>
                </c:pt>
                <c:pt idx="113">
                  <c:v>-0.224928</c:v>
                </c:pt>
                <c:pt idx="114">
                  <c:v>0.204625</c:v>
                </c:pt>
                <c:pt idx="115">
                  <c:v>-0.291071</c:v>
                </c:pt>
                <c:pt idx="116">
                  <c:v>-0.850196</c:v>
                </c:pt>
                <c:pt idx="117">
                  <c:v>-0.239684</c:v>
                </c:pt>
                <c:pt idx="118">
                  <c:v>-0.0171269999999999</c:v>
                </c:pt>
                <c:pt idx="119">
                  <c:v>-0.0420409999999998</c:v>
                </c:pt>
                <c:pt idx="120">
                  <c:v>0.337248</c:v>
                </c:pt>
                <c:pt idx="121">
                  <c:v>0.130001</c:v>
                </c:pt>
                <c:pt idx="122">
                  <c:v>-0.56922</c:v>
                </c:pt>
                <c:pt idx="123">
                  <c:v>0.212608</c:v>
                </c:pt>
                <c:pt idx="124">
                  <c:v>-0.081124</c:v>
                </c:pt>
                <c:pt idx="125">
                  <c:v>0.00912900000000016</c:v>
                </c:pt>
                <c:pt idx="126">
                  <c:v>-0.456065</c:v>
                </c:pt>
                <c:pt idx="127">
                  <c:v>-0.339234</c:v>
                </c:pt>
                <c:pt idx="128">
                  <c:v>-0.577597</c:v>
                </c:pt>
                <c:pt idx="129">
                  <c:v>-0.44737</c:v>
                </c:pt>
                <c:pt idx="130">
                  <c:v>-0.771794000000001</c:v>
                </c:pt>
                <c:pt idx="131">
                  <c:v>0.0165070000000003</c:v>
                </c:pt>
                <c:pt idx="132">
                  <c:v>-0.587739</c:v>
                </c:pt>
                <c:pt idx="133">
                  <c:v>-0.535193</c:v>
                </c:pt>
                <c:pt idx="134">
                  <c:v>-0.615755</c:v>
                </c:pt>
                <c:pt idx="135">
                  <c:v>-0.469692</c:v>
                </c:pt>
                <c:pt idx="136">
                  <c:v>-1.36578</c:v>
                </c:pt>
                <c:pt idx="137">
                  <c:v>-0.978239</c:v>
                </c:pt>
                <c:pt idx="138">
                  <c:v>0.240077</c:v>
                </c:pt>
                <c:pt idx="139">
                  <c:v>-0.120577</c:v>
                </c:pt>
                <c:pt idx="140">
                  <c:v>0.891254</c:v>
                </c:pt>
                <c:pt idx="141">
                  <c:v>0.0681599999999998</c:v>
                </c:pt>
                <c:pt idx="142">
                  <c:v>-0.588853</c:v>
                </c:pt>
                <c:pt idx="143">
                  <c:v>-0.530982</c:v>
                </c:pt>
                <c:pt idx="144">
                  <c:v>-0.300651</c:v>
                </c:pt>
                <c:pt idx="145">
                  <c:v>-0.597694</c:v>
                </c:pt>
                <c:pt idx="146">
                  <c:v>-0.608676</c:v>
                </c:pt>
                <c:pt idx="147">
                  <c:v>0.13825</c:v>
                </c:pt>
                <c:pt idx="148">
                  <c:v>-1.182105000000001</c:v>
                </c:pt>
                <c:pt idx="149">
                  <c:v>-1.123668</c:v>
                </c:pt>
                <c:pt idx="150">
                  <c:v>-0.0102319999999998</c:v>
                </c:pt>
                <c:pt idx="151">
                  <c:v>0.541036999999999</c:v>
                </c:pt>
                <c:pt idx="152">
                  <c:v>0.00290400000000002</c:v>
                </c:pt>
                <c:pt idx="153">
                  <c:v>-0.565397999999999</c:v>
                </c:pt>
                <c:pt idx="154">
                  <c:v>-0.201473</c:v>
                </c:pt>
                <c:pt idx="155">
                  <c:v>-0.181509</c:v>
                </c:pt>
                <c:pt idx="156">
                  <c:v>-1.265897999999999</c:v>
                </c:pt>
                <c:pt idx="157">
                  <c:v>-0.24941</c:v>
                </c:pt>
                <c:pt idx="158">
                  <c:v>-1.520975</c:v>
                </c:pt>
                <c:pt idx="159">
                  <c:v>-0.489845</c:v>
                </c:pt>
                <c:pt idx="160">
                  <c:v>0.186543</c:v>
                </c:pt>
                <c:pt idx="161">
                  <c:v>-1.439889</c:v>
                </c:pt>
                <c:pt idx="162">
                  <c:v>-0.618053</c:v>
                </c:pt>
                <c:pt idx="163">
                  <c:v>0.085168</c:v>
                </c:pt>
                <c:pt idx="164">
                  <c:v>-0.103937</c:v>
                </c:pt>
                <c:pt idx="165">
                  <c:v>0.0800570000000001</c:v>
                </c:pt>
                <c:pt idx="166">
                  <c:v>-0.575195</c:v>
                </c:pt>
                <c:pt idx="167">
                  <c:v>-0.449229</c:v>
                </c:pt>
                <c:pt idx="168">
                  <c:v>-1.284037</c:v>
                </c:pt>
                <c:pt idx="169">
                  <c:v>-0.0311409999999999</c:v>
                </c:pt>
                <c:pt idx="170">
                  <c:v>-1.105658</c:v>
                </c:pt>
                <c:pt idx="171">
                  <c:v>0.622988000000001</c:v>
                </c:pt>
                <c:pt idx="172">
                  <c:v>0.063953</c:v>
                </c:pt>
                <c:pt idx="173">
                  <c:v>0.337187</c:v>
                </c:pt>
                <c:pt idx="174">
                  <c:v>-0.3153</c:v>
                </c:pt>
                <c:pt idx="175">
                  <c:v>0.301959</c:v>
                </c:pt>
                <c:pt idx="176">
                  <c:v>0.681678</c:v>
                </c:pt>
                <c:pt idx="177">
                  <c:v>0.8649443</c:v>
                </c:pt>
                <c:pt idx="178">
                  <c:v>0.348502</c:v>
                </c:pt>
                <c:pt idx="179">
                  <c:v>0.844956999999999</c:v>
                </c:pt>
                <c:pt idx="180">
                  <c:v>-0.53551</c:v>
                </c:pt>
                <c:pt idx="181">
                  <c:v>0.375518</c:v>
                </c:pt>
                <c:pt idx="182">
                  <c:v>-0.219239</c:v>
                </c:pt>
                <c:pt idx="183">
                  <c:v>-1.391348</c:v>
                </c:pt>
                <c:pt idx="184">
                  <c:v>-1.3018409</c:v>
                </c:pt>
                <c:pt idx="185">
                  <c:v>0.287203</c:v>
                </c:pt>
                <c:pt idx="186">
                  <c:v>0.208903</c:v>
                </c:pt>
                <c:pt idx="187">
                  <c:v>-1.177629499999999</c:v>
                </c:pt>
                <c:pt idx="188">
                  <c:v>-0.255252</c:v>
                </c:pt>
                <c:pt idx="189">
                  <c:v>-0.439209</c:v>
                </c:pt>
                <c:pt idx="190">
                  <c:v>-0.952045</c:v>
                </c:pt>
                <c:pt idx="191">
                  <c:v>-0.0683350000000001</c:v>
                </c:pt>
                <c:pt idx="192">
                  <c:v>0.677449000000001</c:v>
                </c:pt>
                <c:pt idx="193">
                  <c:v>0.046603</c:v>
                </c:pt>
                <c:pt idx="194">
                  <c:v>-0.8446302</c:v>
                </c:pt>
                <c:pt idx="195">
                  <c:v>-0.245268</c:v>
                </c:pt>
                <c:pt idx="196">
                  <c:v>0.252198</c:v>
                </c:pt>
                <c:pt idx="197">
                  <c:v>-0.346609</c:v>
                </c:pt>
                <c:pt idx="198">
                  <c:v>-0.00456400000000001</c:v>
                </c:pt>
                <c:pt idx="199">
                  <c:v>0.193815</c:v>
                </c:pt>
                <c:pt idx="200">
                  <c:v>-0.4242325</c:v>
                </c:pt>
                <c:pt idx="201">
                  <c:v>-0.030441</c:v>
                </c:pt>
                <c:pt idx="202">
                  <c:v>0.2160398</c:v>
                </c:pt>
                <c:pt idx="203">
                  <c:v>-0.2004376</c:v>
                </c:pt>
                <c:pt idx="204">
                  <c:v>-0.0778885000000001</c:v>
                </c:pt>
                <c:pt idx="205">
                  <c:v>-0.0152295</c:v>
                </c:pt>
                <c:pt idx="206">
                  <c:v>-0.3418211</c:v>
                </c:pt>
                <c:pt idx="207">
                  <c:v>0.2668059</c:v>
                </c:pt>
                <c:pt idx="208">
                  <c:v>0.1408834</c:v>
                </c:pt>
                <c:pt idx="209">
                  <c:v>0.0729501</c:v>
                </c:pt>
                <c:pt idx="210">
                  <c:v>0.1433105</c:v>
                </c:pt>
                <c:pt idx="211">
                  <c:v>0.3111519</c:v>
                </c:pt>
                <c:pt idx="212">
                  <c:v>-0.0966287</c:v>
                </c:pt>
                <c:pt idx="213">
                  <c:v>0.0701946000000001</c:v>
                </c:pt>
                <c:pt idx="214">
                  <c:v>-0.1347213</c:v>
                </c:pt>
                <c:pt idx="215">
                  <c:v>-0.0385831</c:v>
                </c:pt>
                <c:pt idx="216">
                  <c:v>-0.1592613</c:v>
                </c:pt>
                <c:pt idx="217">
                  <c:v>-0.226836</c:v>
                </c:pt>
                <c:pt idx="218">
                  <c:v>-0.0449384000000001</c:v>
                </c:pt>
                <c:pt idx="219">
                  <c:v>-0.00638139999999999</c:v>
                </c:pt>
                <c:pt idx="220">
                  <c:v>-0.070111</c:v>
                </c:pt>
                <c:pt idx="221">
                  <c:v>-0.0428213</c:v>
                </c:pt>
                <c:pt idx="222">
                  <c:v>0.00343960000000002</c:v>
                </c:pt>
                <c:pt idx="223">
                  <c:v>-0.0298427</c:v>
                </c:pt>
                <c:pt idx="224">
                  <c:v>0.0272474</c:v>
                </c:pt>
                <c:pt idx="225">
                  <c:v>-0.00176787</c:v>
                </c:pt>
                <c:pt idx="226">
                  <c:v>-0.0677872200000001</c:v>
                </c:pt>
                <c:pt idx="227">
                  <c:v>-0.006680817</c:v>
                </c:pt>
                <c:pt idx="228">
                  <c:v>0.03990945</c:v>
                </c:pt>
                <c:pt idx="229">
                  <c:v>0.06039195</c:v>
                </c:pt>
                <c:pt idx="230">
                  <c:v>-0.0246211</c:v>
                </c:pt>
                <c:pt idx="231">
                  <c:v>0.0498404</c:v>
                </c:pt>
                <c:pt idx="232">
                  <c:v>0.1096078</c:v>
                </c:pt>
                <c:pt idx="233">
                  <c:v>0.1030849</c:v>
                </c:pt>
                <c:pt idx="234">
                  <c:v>0.1510884</c:v>
                </c:pt>
                <c:pt idx="235">
                  <c:v>-0.00895900000000001</c:v>
                </c:pt>
                <c:pt idx="236">
                  <c:v>0.1623299</c:v>
                </c:pt>
                <c:pt idx="237">
                  <c:v>0.1214</c:v>
                </c:pt>
                <c:pt idx="238">
                  <c:v>0.147861</c:v>
                </c:pt>
                <c:pt idx="239">
                  <c:v>0.2702484</c:v>
                </c:pt>
                <c:pt idx="240">
                  <c:v>0.2276218</c:v>
                </c:pt>
                <c:pt idx="241">
                  <c:v>0.1036128</c:v>
                </c:pt>
                <c:pt idx="242">
                  <c:v>0.0269787</c:v>
                </c:pt>
                <c:pt idx="243">
                  <c:v>0.111697</c:v>
                </c:pt>
                <c:pt idx="244">
                  <c:v>0.2167693</c:v>
                </c:pt>
                <c:pt idx="245">
                  <c:v>0.0438285</c:v>
                </c:pt>
                <c:pt idx="246">
                  <c:v>0.320398</c:v>
                </c:pt>
                <c:pt idx="247">
                  <c:v>0.125082</c:v>
                </c:pt>
                <c:pt idx="248">
                  <c:v>0.2134491</c:v>
                </c:pt>
                <c:pt idx="249">
                  <c:v>0.1670568</c:v>
                </c:pt>
                <c:pt idx="250">
                  <c:v>0.028603</c:v>
                </c:pt>
                <c:pt idx="251">
                  <c:v>0.000845700000000006</c:v>
                </c:pt>
                <c:pt idx="252">
                  <c:v>0.0779966</c:v>
                </c:pt>
                <c:pt idx="253">
                  <c:v>0.2279656</c:v>
                </c:pt>
                <c:pt idx="254">
                  <c:v>0.0554796</c:v>
                </c:pt>
                <c:pt idx="255">
                  <c:v>0.0149516</c:v>
                </c:pt>
                <c:pt idx="256">
                  <c:v>0.0596389000000001</c:v>
                </c:pt>
                <c:pt idx="257">
                  <c:v>-0.0176563000000001</c:v>
                </c:pt>
                <c:pt idx="258">
                  <c:v>-0.2309052</c:v>
                </c:pt>
                <c:pt idx="259">
                  <c:v>-0.1047303</c:v>
                </c:pt>
                <c:pt idx="260">
                  <c:v>0.0418351</c:v>
                </c:pt>
                <c:pt idx="261">
                  <c:v>-0.0210264</c:v>
                </c:pt>
                <c:pt idx="262">
                  <c:v>-0.1727384</c:v>
                </c:pt>
                <c:pt idx="263">
                  <c:v>-0.0889838</c:v>
                </c:pt>
                <c:pt idx="264">
                  <c:v>-0.1192682</c:v>
                </c:pt>
                <c:pt idx="265">
                  <c:v>0.0243951</c:v>
                </c:pt>
                <c:pt idx="266">
                  <c:v>-0.2505197</c:v>
                </c:pt>
                <c:pt idx="267">
                  <c:v>-0.0242549</c:v>
                </c:pt>
                <c:pt idx="268">
                  <c:v>-0.1744325</c:v>
                </c:pt>
                <c:pt idx="269">
                  <c:v>-0.1705446</c:v>
                </c:pt>
                <c:pt idx="270">
                  <c:v>-0.0832469</c:v>
                </c:pt>
                <c:pt idx="271">
                  <c:v>-0.0279323</c:v>
                </c:pt>
                <c:pt idx="272">
                  <c:v>0.0242641</c:v>
                </c:pt>
                <c:pt idx="273">
                  <c:v>-0.153186</c:v>
                </c:pt>
                <c:pt idx="274">
                  <c:v>-0.0727031</c:v>
                </c:pt>
                <c:pt idx="275">
                  <c:v>-0.3069719</c:v>
                </c:pt>
                <c:pt idx="276">
                  <c:v>-0.5469289</c:v>
                </c:pt>
                <c:pt idx="277">
                  <c:v>-0.2729497</c:v>
                </c:pt>
                <c:pt idx="278">
                  <c:v>0.0303169</c:v>
                </c:pt>
                <c:pt idx="279">
                  <c:v>-0.0254642</c:v>
                </c:pt>
                <c:pt idx="280">
                  <c:v>-0.0405701</c:v>
                </c:pt>
                <c:pt idx="281">
                  <c:v>-0.2657003</c:v>
                </c:pt>
                <c:pt idx="282">
                  <c:v>-0.1906077</c:v>
                </c:pt>
                <c:pt idx="283">
                  <c:v>-0.3648027</c:v>
                </c:pt>
                <c:pt idx="284">
                  <c:v>-0.4398596</c:v>
                </c:pt>
                <c:pt idx="285">
                  <c:v>-0.1718687</c:v>
                </c:pt>
                <c:pt idx="286">
                  <c:v>-0.0210921</c:v>
                </c:pt>
                <c:pt idx="287">
                  <c:v>-0.1047044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0432152"/>
        <c:axId val="520426360"/>
      </c:scatterChart>
      <c:valAx>
        <c:axId val="520414952"/>
        <c:scaling>
          <c:orientation val="minMax"/>
          <c:max val="40370.01"/>
          <c:min val="40369.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(LST)</a:t>
                </a:r>
              </a:p>
            </c:rich>
          </c:tx>
          <c:overlay val="0"/>
        </c:title>
        <c:numFmt formatCode="h:mm;@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20420440"/>
        <c:crossesAt val="-200.0"/>
        <c:crossBetween val="midCat"/>
        <c:majorUnit val="0.125001"/>
      </c:valAx>
      <c:valAx>
        <c:axId val="520420440"/>
        <c:scaling>
          <c:orientation val="minMax"/>
          <c:max val="2.0"/>
          <c:min val="-4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w' CO2' flux (mg/m</a:t>
                </a:r>
                <a:r>
                  <a:rPr lang="en-US" baseline="30000"/>
                  <a:t>2</a:t>
                </a:r>
                <a:r>
                  <a:rPr lang="en-US"/>
                  <a:t>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20414952"/>
        <c:crosses val="autoZero"/>
        <c:crossBetween val="midCat"/>
      </c:valAx>
      <c:valAx>
        <c:axId val="520426360"/>
        <c:scaling>
          <c:orientation val="minMax"/>
          <c:max val="2.0"/>
          <c:min val="-4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 in flux (mg/m</a:t>
                </a:r>
                <a:r>
                  <a:rPr lang="en-US" baseline="30000"/>
                  <a:t>2</a:t>
                </a:r>
                <a:r>
                  <a:rPr lang="en-US"/>
                  <a:t>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20432152"/>
        <c:crosses val="max"/>
        <c:crossBetween val="midCat"/>
      </c:valAx>
      <c:valAx>
        <c:axId val="520432152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one"/>
        <c:crossAx val="520426360"/>
        <c:crosses val="autoZero"/>
        <c:crossBetween val="midCat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48635665825"/>
          <c:y val="0.152451682176092"/>
          <c:w val="0.78506016936562"/>
          <c:h val="0.606710411198601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winddir!$F$83:$F$106</c:f>
              <c:numCache>
                <c:formatCode>General</c:formatCode>
                <c:ptCount val="24"/>
                <c:pt idx="0">
                  <c:v>-0.296354838709678</c:v>
                </c:pt>
                <c:pt idx="1">
                  <c:v>0.0859268292682931</c:v>
                </c:pt>
                <c:pt idx="2">
                  <c:v>-0.177702127659575</c:v>
                </c:pt>
                <c:pt idx="3">
                  <c:v>-0.350073170731707</c:v>
                </c:pt>
                <c:pt idx="4">
                  <c:v>-0.212195652173913</c:v>
                </c:pt>
                <c:pt idx="5">
                  <c:v>-0.181217391304348</c:v>
                </c:pt>
                <c:pt idx="6">
                  <c:v>-0.108684210526316</c:v>
                </c:pt>
                <c:pt idx="7">
                  <c:v>-0.150142857142857</c:v>
                </c:pt>
                <c:pt idx="8">
                  <c:v>-0.0386666666666667</c:v>
                </c:pt>
                <c:pt idx="9">
                  <c:v>-0.258774193548387</c:v>
                </c:pt>
                <c:pt idx="10">
                  <c:v>-0.766000000000001</c:v>
                </c:pt>
                <c:pt idx="11">
                  <c:v>-0.169121212121212</c:v>
                </c:pt>
                <c:pt idx="12">
                  <c:v>-0.0616206896551725</c:v>
                </c:pt>
                <c:pt idx="13">
                  <c:v>0.0496571428571428</c:v>
                </c:pt>
                <c:pt idx="14">
                  <c:v>-0.126923076923077</c:v>
                </c:pt>
                <c:pt idx="15">
                  <c:v>0.0270204081632653</c:v>
                </c:pt>
                <c:pt idx="16">
                  <c:v>-0.0655384615384616</c:v>
                </c:pt>
                <c:pt idx="17">
                  <c:v>-0.0678571428571429</c:v>
                </c:pt>
                <c:pt idx="18">
                  <c:v>-0.118481481481482</c:v>
                </c:pt>
                <c:pt idx="19">
                  <c:v>-0.450555555555556</c:v>
                </c:pt>
                <c:pt idx="20">
                  <c:v>-0.353366666666668</c:v>
                </c:pt>
                <c:pt idx="21">
                  <c:v>-0.160590909090909</c:v>
                </c:pt>
                <c:pt idx="22">
                  <c:v>-0.489687500000001</c:v>
                </c:pt>
                <c:pt idx="23">
                  <c:v>-0.397823529411765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winddir!$G$83:$G$106</c:f>
              <c:numCache>
                <c:formatCode>General</c:formatCode>
                <c:ptCount val="24"/>
                <c:pt idx="0">
                  <c:v>0.0510645161290323</c:v>
                </c:pt>
                <c:pt idx="1">
                  <c:v>0.588219512195122</c:v>
                </c:pt>
                <c:pt idx="2">
                  <c:v>0.281553191489362</c:v>
                </c:pt>
                <c:pt idx="3">
                  <c:v>0.14880487804878</c:v>
                </c:pt>
                <c:pt idx="4">
                  <c:v>0.367956521739131</c:v>
                </c:pt>
                <c:pt idx="5">
                  <c:v>0.420434782608696</c:v>
                </c:pt>
                <c:pt idx="6">
                  <c:v>0.185631578947368</c:v>
                </c:pt>
                <c:pt idx="7">
                  <c:v>0.0179285714285714</c:v>
                </c:pt>
                <c:pt idx="8">
                  <c:v>-0.0393333333333334</c:v>
                </c:pt>
                <c:pt idx="9">
                  <c:v>-0.0138709677419356</c:v>
                </c:pt>
                <c:pt idx="10">
                  <c:v>-0.393347826086957</c:v>
                </c:pt>
                <c:pt idx="11">
                  <c:v>0.27569696969697</c:v>
                </c:pt>
                <c:pt idx="12">
                  <c:v>0.0881379310344828</c:v>
                </c:pt>
                <c:pt idx="13">
                  <c:v>0.0111999999999999</c:v>
                </c:pt>
                <c:pt idx="14">
                  <c:v>0.0459423076923077</c:v>
                </c:pt>
                <c:pt idx="15">
                  <c:v>0.0520204081632653</c:v>
                </c:pt>
                <c:pt idx="16">
                  <c:v>-0.0686666666666667</c:v>
                </c:pt>
                <c:pt idx="17">
                  <c:v>0.153228571428571</c:v>
                </c:pt>
                <c:pt idx="18">
                  <c:v>-0.0591481481481481</c:v>
                </c:pt>
                <c:pt idx="19">
                  <c:v>0.0825555555555557</c:v>
                </c:pt>
                <c:pt idx="20">
                  <c:v>0.122433333333333</c:v>
                </c:pt>
                <c:pt idx="21">
                  <c:v>0.377136363636364</c:v>
                </c:pt>
                <c:pt idx="22">
                  <c:v>-0.15825</c:v>
                </c:pt>
                <c:pt idx="23">
                  <c:v>-0.106764705882353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winddir!$H$83:$H$106</c:f>
              <c:numCache>
                <c:formatCode>General</c:formatCode>
                <c:ptCount val="24"/>
                <c:pt idx="0">
                  <c:v>0.110225806451613</c:v>
                </c:pt>
                <c:pt idx="1">
                  <c:v>0.390170731707318</c:v>
                </c:pt>
                <c:pt idx="2">
                  <c:v>-0.0904893617021276</c:v>
                </c:pt>
                <c:pt idx="3">
                  <c:v>-0.110365853658537</c:v>
                </c:pt>
                <c:pt idx="4">
                  <c:v>-0.151086956521739</c:v>
                </c:pt>
                <c:pt idx="5">
                  <c:v>0.00213043478260875</c:v>
                </c:pt>
                <c:pt idx="6">
                  <c:v>0.312052631578948</c:v>
                </c:pt>
                <c:pt idx="7">
                  <c:v>-0.115095238095238</c:v>
                </c:pt>
                <c:pt idx="8">
                  <c:v>-0.1572</c:v>
                </c:pt>
                <c:pt idx="9">
                  <c:v>-0.230903225806452</c:v>
                </c:pt>
                <c:pt idx="10">
                  <c:v>-0.346086956521739</c:v>
                </c:pt>
                <c:pt idx="11">
                  <c:v>-0.468969696969698</c:v>
                </c:pt>
                <c:pt idx="12">
                  <c:v>-0.301758620689656</c:v>
                </c:pt>
                <c:pt idx="13">
                  <c:v>-0.205914285714286</c:v>
                </c:pt>
                <c:pt idx="14">
                  <c:v>-0.233942307692308</c:v>
                </c:pt>
                <c:pt idx="15">
                  <c:v>-0.21326530612245</c:v>
                </c:pt>
                <c:pt idx="16">
                  <c:v>-0.314820512820514</c:v>
                </c:pt>
                <c:pt idx="17">
                  <c:v>-0.1362</c:v>
                </c:pt>
                <c:pt idx="18">
                  <c:v>-0.233851851851852</c:v>
                </c:pt>
                <c:pt idx="19">
                  <c:v>-0.266037037037037</c:v>
                </c:pt>
                <c:pt idx="20">
                  <c:v>-0.318633333333333</c:v>
                </c:pt>
                <c:pt idx="21">
                  <c:v>0.0710454545454545</c:v>
                </c:pt>
                <c:pt idx="22">
                  <c:v>-0.1196875</c:v>
                </c:pt>
                <c:pt idx="23">
                  <c:v>0.0627647058823529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385976"/>
        <c:axId val="515391688"/>
      </c:barChart>
      <c:catAx>
        <c:axId val="515385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91345515772793"/>
              <c:y val="0.908055356716774"/>
            </c:manualLayout>
          </c:layout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15391688"/>
        <c:crosses val="autoZero"/>
        <c:auto val="1"/>
        <c:lblAlgn val="ctr"/>
        <c:lblOffset val="100"/>
        <c:tickLblSkip val="3"/>
        <c:noMultiLvlLbl val="0"/>
      </c:catAx>
      <c:valAx>
        <c:axId val="515391688"/>
        <c:scaling>
          <c:orientation val="minMax"/>
          <c:max val="1.0"/>
          <c:min val="-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speed change (m/s)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538597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780412071429"/>
          <c:y val="0.152007401571768"/>
          <c:w val="0.785229014480025"/>
          <c:h val="0.594420277878823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winddir!$F$83:$F$106</c:f>
              <c:numCache>
                <c:formatCode>General</c:formatCode>
                <c:ptCount val="24"/>
                <c:pt idx="0">
                  <c:v>-0.278</c:v>
                </c:pt>
                <c:pt idx="1">
                  <c:v>-0.154666666666667</c:v>
                </c:pt>
                <c:pt idx="2">
                  <c:v>-0.1225</c:v>
                </c:pt>
                <c:pt idx="3">
                  <c:v>-0.282833333333333</c:v>
                </c:pt>
                <c:pt idx="4">
                  <c:v>-0.1086</c:v>
                </c:pt>
                <c:pt idx="5">
                  <c:v>-0.06</c:v>
                </c:pt>
                <c:pt idx="6">
                  <c:v>-0.06175</c:v>
                </c:pt>
                <c:pt idx="7">
                  <c:v>0.1244</c:v>
                </c:pt>
                <c:pt idx="8">
                  <c:v>0.0502</c:v>
                </c:pt>
                <c:pt idx="9">
                  <c:v>0.0182</c:v>
                </c:pt>
                <c:pt idx="10">
                  <c:v>-0.305583333333333</c:v>
                </c:pt>
                <c:pt idx="11">
                  <c:v>-0.0299166666666667</c:v>
                </c:pt>
                <c:pt idx="12">
                  <c:v>0.0328750000000001</c:v>
                </c:pt>
                <c:pt idx="13">
                  <c:v>-0.3016</c:v>
                </c:pt>
                <c:pt idx="14">
                  <c:v>0.0710833333333335</c:v>
                </c:pt>
                <c:pt idx="15">
                  <c:v>-0.162727272727273</c:v>
                </c:pt>
                <c:pt idx="16">
                  <c:v>-0.176307692307692</c:v>
                </c:pt>
                <c:pt idx="17">
                  <c:v>0.00150000000000001</c:v>
                </c:pt>
                <c:pt idx="18">
                  <c:v>-0.347312500000001</c:v>
                </c:pt>
                <c:pt idx="19">
                  <c:v>-0.464961538461537</c:v>
                </c:pt>
                <c:pt idx="20">
                  <c:v>-0.593666666666667</c:v>
                </c:pt>
                <c:pt idx="21">
                  <c:v>-0.5056875</c:v>
                </c:pt>
                <c:pt idx="22">
                  <c:v>-0.35005</c:v>
                </c:pt>
                <c:pt idx="23">
                  <c:v>-0.288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winddir!$G$83:$G$106</c:f>
              <c:numCache>
                <c:formatCode>General</c:formatCode>
                <c:ptCount val="24"/>
                <c:pt idx="0">
                  <c:v>0.133</c:v>
                </c:pt>
                <c:pt idx="1">
                  <c:v>-0.0298333333333334</c:v>
                </c:pt>
                <c:pt idx="2">
                  <c:v>0.388000000000001</c:v>
                </c:pt>
                <c:pt idx="3">
                  <c:v>0.223</c:v>
                </c:pt>
                <c:pt idx="4">
                  <c:v>0.6194</c:v>
                </c:pt>
                <c:pt idx="5">
                  <c:v>0.558</c:v>
                </c:pt>
                <c:pt idx="6">
                  <c:v>0.659625000000003</c:v>
                </c:pt>
                <c:pt idx="7">
                  <c:v>0.1398</c:v>
                </c:pt>
                <c:pt idx="8">
                  <c:v>0.2831</c:v>
                </c:pt>
                <c:pt idx="9">
                  <c:v>0.298</c:v>
                </c:pt>
                <c:pt idx="10">
                  <c:v>0.146916666666667</c:v>
                </c:pt>
                <c:pt idx="11">
                  <c:v>0.23325</c:v>
                </c:pt>
                <c:pt idx="12">
                  <c:v>0.488625</c:v>
                </c:pt>
                <c:pt idx="13">
                  <c:v>-0.0463</c:v>
                </c:pt>
                <c:pt idx="14">
                  <c:v>0.552416666666667</c:v>
                </c:pt>
                <c:pt idx="15">
                  <c:v>0.167545454545455</c:v>
                </c:pt>
                <c:pt idx="16">
                  <c:v>-0.121</c:v>
                </c:pt>
                <c:pt idx="17">
                  <c:v>0.2589</c:v>
                </c:pt>
                <c:pt idx="18">
                  <c:v>0.1386875</c:v>
                </c:pt>
                <c:pt idx="19">
                  <c:v>0.0305769230769232</c:v>
                </c:pt>
                <c:pt idx="20">
                  <c:v>0.189</c:v>
                </c:pt>
                <c:pt idx="21">
                  <c:v>-0.01071875</c:v>
                </c:pt>
                <c:pt idx="22">
                  <c:v>0.0490000000000001</c:v>
                </c:pt>
                <c:pt idx="23">
                  <c:v>0.208625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winddir!$H$83:$H$106</c:f>
              <c:numCache>
                <c:formatCode>General</c:formatCode>
                <c:ptCount val="24"/>
                <c:pt idx="0">
                  <c:v>-0.0158333333333333</c:v>
                </c:pt>
                <c:pt idx="1">
                  <c:v>-0.233333333333334</c:v>
                </c:pt>
                <c:pt idx="2">
                  <c:v>0.1361</c:v>
                </c:pt>
                <c:pt idx="3">
                  <c:v>0.0301666666666667</c:v>
                </c:pt>
                <c:pt idx="4">
                  <c:v>0.1994</c:v>
                </c:pt>
                <c:pt idx="5">
                  <c:v>0.00800000000000002</c:v>
                </c:pt>
                <c:pt idx="6">
                  <c:v>0.36525</c:v>
                </c:pt>
                <c:pt idx="7">
                  <c:v>0.0836000000000003</c:v>
                </c:pt>
                <c:pt idx="8">
                  <c:v>0.1176</c:v>
                </c:pt>
                <c:pt idx="9">
                  <c:v>0.1751</c:v>
                </c:pt>
                <c:pt idx="10">
                  <c:v>-0.114833333333333</c:v>
                </c:pt>
                <c:pt idx="11">
                  <c:v>-0.24675</c:v>
                </c:pt>
                <c:pt idx="12">
                  <c:v>-0.069625</c:v>
                </c:pt>
                <c:pt idx="13">
                  <c:v>-0.4063</c:v>
                </c:pt>
                <c:pt idx="14">
                  <c:v>-0.291416666666668</c:v>
                </c:pt>
                <c:pt idx="15">
                  <c:v>-0.330909090909092</c:v>
                </c:pt>
                <c:pt idx="16">
                  <c:v>-0.376461538461538</c:v>
                </c:pt>
                <c:pt idx="17">
                  <c:v>-0.155</c:v>
                </c:pt>
                <c:pt idx="18">
                  <c:v>-0.22925</c:v>
                </c:pt>
                <c:pt idx="19">
                  <c:v>-0.523076923076922</c:v>
                </c:pt>
                <c:pt idx="20">
                  <c:v>-0.554666666666667</c:v>
                </c:pt>
                <c:pt idx="21">
                  <c:v>-0.284375</c:v>
                </c:pt>
                <c:pt idx="22">
                  <c:v>-0.13065</c:v>
                </c:pt>
                <c:pt idx="23">
                  <c:v>-0.2471875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421656"/>
        <c:axId val="515427352"/>
      </c:barChart>
      <c:catAx>
        <c:axId val="515421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15427352"/>
        <c:crosses val="autoZero"/>
        <c:auto val="1"/>
        <c:lblAlgn val="ctr"/>
        <c:lblOffset val="100"/>
        <c:tickLblSkip val="3"/>
        <c:noMultiLvlLbl val="0"/>
      </c:catAx>
      <c:valAx>
        <c:axId val="515427352"/>
        <c:scaling>
          <c:orientation val="minMax"/>
          <c:max val="1.0"/>
          <c:min val="-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speed change (m/s)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542165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564585608393"/>
          <c:y val="0.161134535602405"/>
          <c:w val="0.785144651684528"/>
          <c:h val="0.597440547204327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winddir!$F$137:$F$160</c:f>
              <c:numCache>
                <c:formatCode>General</c:formatCode>
                <c:ptCount val="24"/>
                <c:pt idx="0">
                  <c:v>-0.465290909090909</c:v>
                </c:pt>
                <c:pt idx="1">
                  <c:v>-0.258584905660378</c:v>
                </c:pt>
                <c:pt idx="2">
                  <c:v>0.0151060606060606</c:v>
                </c:pt>
                <c:pt idx="3">
                  <c:v>-0.53522</c:v>
                </c:pt>
                <c:pt idx="4">
                  <c:v>-0.587600000000001</c:v>
                </c:pt>
                <c:pt idx="5">
                  <c:v>-0.240695652173913</c:v>
                </c:pt>
                <c:pt idx="6">
                  <c:v>-0.146512820512821</c:v>
                </c:pt>
                <c:pt idx="7">
                  <c:v>-0.402722222222222</c:v>
                </c:pt>
                <c:pt idx="8">
                  <c:v>-0.468222222222222</c:v>
                </c:pt>
                <c:pt idx="9">
                  <c:v>-0.491566037735851</c:v>
                </c:pt>
                <c:pt idx="10">
                  <c:v>-0.515202898550725</c:v>
                </c:pt>
                <c:pt idx="11">
                  <c:v>-0.732979166666667</c:v>
                </c:pt>
                <c:pt idx="12">
                  <c:v>-0.579810810810812</c:v>
                </c:pt>
                <c:pt idx="13">
                  <c:v>-0.500835616438359</c:v>
                </c:pt>
                <c:pt idx="14">
                  <c:v>-0.553955882352941</c:v>
                </c:pt>
                <c:pt idx="15">
                  <c:v>-0.432539473684212</c:v>
                </c:pt>
                <c:pt idx="16">
                  <c:v>-0.48687654320988</c:v>
                </c:pt>
                <c:pt idx="17">
                  <c:v>-0.522710144927534</c:v>
                </c:pt>
                <c:pt idx="18">
                  <c:v>-0.356941176470588</c:v>
                </c:pt>
                <c:pt idx="19">
                  <c:v>-0.0824117647058824</c:v>
                </c:pt>
                <c:pt idx="20">
                  <c:v>-0.0995892857142857</c:v>
                </c:pt>
                <c:pt idx="21">
                  <c:v>-0.265188405797102</c:v>
                </c:pt>
                <c:pt idx="22">
                  <c:v>-0.224227272727273</c:v>
                </c:pt>
                <c:pt idx="23">
                  <c:v>-0.320971014492755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winddir!$G$137:$G$160</c:f>
              <c:numCache>
                <c:formatCode>General</c:formatCode>
                <c:ptCount val="24"/>
                <c:pt idx="0">
                  <c:v>0.0387090909090909</c:v>
                </c:pt>
                <c:pt idx="1">
                  <c:v>0.240811320754717</c:v>
                </c:pt>
                <c:pt idx="2">
                  <c:v>0.372272727272729</c:v>
                </c:pt>
                <c:pt idx="3">
                  <c:v>0.187960000000001</c:v>
                </c:pt>
                <c:pt idx="4">
                  <c:v>0.110942857142857</c:v>
                </c:pt>
                <c:pt idx="5">
                  <c:v>0.307173913043479</c:v>
                </c:pt>
                <c:pt idx="6">
                  <c:v>0.261538461538462</c:v>
                </c:pt>
                <c:pt idx="7">
                  <c:v>0.0356296296296297</c:v>
                </c:pt>
                <c:pt idx="8">
                  <c:v>-0.123555555555556</c:v>
                </c:pt>
                <c:pt idx="9">
                  <c:v>-0.148113207547171</c:v>
                </c:pt>
                <c:pt idx="10">
                  <c:v>-0.150913043478262</c:v>
                </c:pt>
                <c:pt idx="11">
                  <c:v>-0.121333333333333</c:v>
                </c:pt>
                <c:pt idx="12">
                  <c:v>-0.150297297297299</c:v>
                </c:pt>
                <c:pt idx="13">
                  <c:v>-0.308328767123291</c:v>
                </c:pt>
                <c:pt idx="14">
                  <c:v>-0.193661764705882</c:v>
                </c:pt>
                <c:pt idx="15">
                  <c:v>-0.129328947368421</c:v>
                </c:pt>
                <c:pt idx="16">
                  <c:v>-0.178086419753086</c:v>
                </c:pt>
                <c:pt idx="17">
                  <c:v>-0.00452173913043478</c:v>
                </c:pt>
                <c:pt idx="18">
                  <c:v>0.0180980392156864</c:v>
                </c:pt>
                <c:pt idx="19">
                  <c:v>0.264156862745098</c:v>
                </c:pt>
                <c:pt idx="20">
                  <c:v>0.365857142857143</c:v>
                </c:pt>
                <c:pt idx="21">
                  <c:v>0.179666666666667</c:v>
                </c:pt>
                <c:pt idx="22">
                  <c:v>0.280106060606061</c:v>
                </c:pt>
                <c:pt idx="23">
                  <c:v>0.0885072463768122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winddir!$H$137:$H$160</c:f>
              <c:numCache>
                <c:formatCode>General</c:formatCode>
                <c:ptCount val="24"/>
                <c:pt idx="0">
                  <c:v>-0.309181818181819</c:v>
                </c:pt>
                <c:pt idx="1">
                  <c:v>-0.0447358490566039</c:v>
                </c:pt>
                <c:pt idx="2">
                  <c:v>0.287030303030303</c:v>
                </c:pt>
                <c:pt idx="3">
                  <c:v>-0.301980000000001</c:v>
                </c:pt>
                <c:pt idx="4">
                  <c:v>-0.339971428571429</c:v>
                </c:pt>
                <c:pt idx="5">
                  <c:v>0.00652173913043485</c:v>
                </c:pt>
                <c:pt idx="6">
                  <c:v>-0.00810256410256415</c:v>
                </c:pt>
                <c:pt idx="7">
                  <c:v>-0.559351851851852</c:v>
                </c:pt>
                <c:pt idx="8">
                  <c:v>-0.667044444444448</c:v>
                </c:pt>
                <c:pt idx="9">
                  <c:v>-0.731509433962264</c:v>
                </c:pt>
                <c:pt idx="10">
                  <c:v>-0.837202898550725</c:v>
                </c:pt>
                <c:pt idx="11">
                  <c:v>-1.080666666666667</c:v>
                </c:pt>
                <c:pt idx="12">
                  <c:v>-0.816635135135136</c:v>
                </c:pt>
                <c:pt idx="13">
                  <c:v>-0.894150684931507</c:v>
                </c:pt>
                <c:pt idx="14">
                  <c:v>-0.921382352941176</c:v>
                </c:pt>
                <c:pt idx="15">
                  <c:v>-0.680276315789474</c:v>
                </c:pt>
                <c:pt idx="16">
                  <c:v>-0.76882716049383</c:v>
                </c:pt>
                <c:pt idx="17">
                  <c:v>-0.585420289855071</c:v>
                </c:pt>
                <c:pt idx="18">
                  <c:v>-0.536058823529415</c:v>
                </c:pt>
                <c:pt idx="19">
                  <c:v>-0.250490196078431</c:v>
                </c:pt>
                <c:pt idx="20">
                  <c:v>0.0708392857142858</c:v>
                </c:pt>
                <c:pt idx="21">
                  <c:v>-0.0188115942028986</c:v>
                </c:pt>
                <c:pt idx="22">
                  <c:v>0.394954545454547</c:v>
                </c:pt>
                <c:pt idx="23">
                  <c:v>-0.112449275362319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498984"/>
        <c:axId val="515504712"/>
      </c:barChart>
      <c:catAx>
        <c:axId val="515498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 (LST)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15504712"/>
        <c:crosses val="autoZero"/>
        <c:auto val="1"/>
        <c:lblAlgn val="ctr"/>
        <c:lblOffset val="100"/>
        <c:tickLblSkip val="3"/>
        <c:noMultiLvlLbl val="0"/>
      </c:catAx>
      <c:valAx>
        <c:axId val="515504712"/>
        <c:scaling>
          <c:orientation val="minMax"/>
          <c:max val="1.0"/>
          <c:min val="-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speed change (m/s)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54989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908643360160468"/>
          <c:y val="0.815086296031178"/>
          <c:w val="0.899999950497354"/>
          <c:h val="0.0972199644399287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206963524689"/>
          <c:y val="0.153128355318659"/>
          <c:w val="0.785229014480026"/>
          <c:h val="0.574527219623183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winddir!$F$137:$F$160</c:f>
              <c:numCache>
                <c:formatCode>General</c:formatCode>
                <c:ptCount val="24"/>
                <c:pt idx="0">
                  <c:v>-0.462382352941176</c:v>
                </c:pt>
                <c:pt idx="1">
                  <c:v>-0.270869565217393</c:v>
                </c:pt>
                <c:pt idx="2">
                  <c:v>-0.315967741935486</c:v>
                </c:pt>
                <c:pt idx="3">
                  <c:v>-0.396615384615385</c:v>
                </c:pt>
                <c:pt idx="4">
                  <c:v>-0.47659090909091</c:v>
                </c:pt>
                <c:pt idx="5">
                  <c:v>-0.41725</c:v>
                </c:pt>
                <c:pt idx="6">
                  <c:v>-0.332714285714288</c:v>
                </c:pt>
                <c:pt idx="7">
                  <c:v>-0.365916666666669</c:v>
                </c:pt>
                <c:pt idx="8">
                  <c:v>-0.566571428571429</c:v>
                </c:pt>
                <c:pt idx="9">
                  <c:v>-0.372636363636364</c:v>
                </c:pt>
                <c:pt idx="10">
                  <c:v>-0.386428571428574</c:v>
                </c:pt>
                <c:pt idx="11">
                  <c:v>-0.384370370370373</c:v>
                </c:pt>
                <c:pt idx="12">
                  <c:v>-0.302883720930234</c:v>
                </c:pt>
                <c:pt idx="13">
                  <c:v>-0.371673913043479</c:v>
                </c:pt>
                <c:pt idx="14">
                  <c:v>-0.510166666666665</c:v>
                </c:pt>
                <c:pt idx="15">
                  <c:v>-0.468222222222222</c:v>
                </c:pt>
                <c:pt idx="16">
                  <c:v>-0.41225641025641</c:v>
                </c:pt>
                <c:pt idx="17">
                  <c:v>-0.429585365853661</c:v>
                </c:pt>
                <c:pt idx="18">
                  <c:v>-0.36921739130435</c:v>
                </c:pt>
                <c:pt idx="19">
                  <c:v>-0.518857142857143</c:v>
                </c:pt>
                <c:pt idx="20">
                  <c:v>-0.1958</c:v>
                </c:pt>
                <c:pt idx="21">
                  <c:v>-0.4605</c:v>
                </c:pt>
                <c:pt idx="22">
                  <c:v>-0.391818181818184</c:v>
                </c:pt>
                <c:pt idx="23">
                  <c:v>-0.419740740740741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winddir!$G$137:$G$160</c:f>
              <c:numCache>
                <c:formatCode>General</c:formatCode>
                <c:ptCount val="24"/>
                <c:pt idx="0">
                  <c:v>0.206647058823529</c:v>
                </c:pt>
                <c:pt idx="1">
                  <c:v>0.383000000000001</c:v>
                </c:pt>
                <c:pt idx="2">
                  <c:v>0.476451612903226</c:v>
                </c:pt>
                <c:pt idx="3">
                  <c:v>0.315576923076924</c:v>
                </c:pt>
                <c:pt idx="4">
                  <c:v>0.180863636363636</c:v>
                </c:pt>
                <c:pt idx="5">
                  <c:v>0.119</c:v>
                </c:pt>
                <c:pt idx="6">
                  <c:v>0.157678571428571</c:v>
                </c:pt>
                <c:pt idx="7">
                  <c:v>0.200208333333334</c:v>
                </c:pt>
                <c:pt idx="8">
                  <c:v>0.115428571428572</c:v>
                </c:pt>
                <c:pt idx="9">
                  <c:v>-0.217272727272727</c:v>
                </c:pt>
                <c:pt idx="10">
                  <c:v>0.0327142857142858</c:v>
                </c:pt>
                <c:pt idx="11">
                  <c:v>-0.0673333333333337</c:v>
                </c:pt>
                <c:pt idx="12">
                  <c:v>0.0685581395348837</c:v>
                </c:pt>
                <c:pt idx="13">
                  <c:v>-0.0570869565217393</c:v>
                </c:pt>
                <c:pt idx="14">
                  <c:v>-0.0785</c:v>
                </c:pt>
                <c:pt idx="15">
                  <c:v>-0.123555555555556</c:v>
                </c:pt>
                <c:pt idx="16">
                  <c:v>-0.065948717948718</c:v>
                </c:pt>
                <c:pt idx="17">
                  <c:v>0.128414634146342</c:v>
                </c:pt>
                <c:pt idx="18">
                  <c:v>0.0927826086956522</c:v>
                </c:pt>
                <c:pt idx="19">
                  <c:v>0.0954285714285714</c:v>
                </c:pt>
                <c:pt idx="20">
                  <c:v>0.2562</c:v>
                </c:pt>
                <c:pt idx="21">
                  <c:v>0.1741</c:v>
                </c:pt>
                <c:pt idx="22">
                  <c:v>0.113045454545455</c:v>
                </c:pt>
                <c:pt idx="23">
                  <c:v>0.323333333333333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winddir!$H$137:$H$160</c:f>
              <c:numCache>
                <c:formatCode>General</c:formatCode>
                <c:ptCount val="24"/>
                <c:pt idx="0">
                  <c:v>-0.167852941176471</c:v>
                </c:pt>
                <c:pt idx="1">
                  <c:v>-0.157739130434783</c:v>
                </c:pt>
                <c:pt idx="2">
                  <c:v>-0.0436451612903224</c:v>
                </c:pt>
                <c:pt idx="3">
                  <c:v>-0.148615384615385</c:v>
                </c:pt>
                <c:pt idx="4">
                  <c:v>-0.172090909090909</c:v>
                </c:pt>
                <c:pt idx="5">
                  <c:v>-0.246035714285714</c:v>
                </c:pt>
                <c:pt idx="6">
                  <c:v>-0.02375</c:v>
                </c:pt>
                <c:pt idx="7">
                  <c:v>-0.00770833333333337</c:v>
                </c:pt>
                <c:pt idx="8">
                  <c:v>-0.405714285714287</c:v>
                </c:pt>
                <c:pt idx="9">
                  <c:v>-0.210181818181818</c:v>
                </c:pt>
                <c:pt idx="10">
                  <c:v>-0.406357142857143</c:v>
                </c:pt>
                <c:pt idx="11">
                  <c:v>-0.430740740740741</c:v>
                </c:pt>
                <c:pt idx="12">
                  <c:v>-0.272488372093024</c:v>
                </c:pt>
                <c:pt idx="13">
                  <c:v>-0.506478260869565</c:v>
                </c:pt>
                <c:pt idx="14">
                  <c:v>-0.484666666666668</c:v>
                </c:pt>
                <c:pt idx="15">
                  <c:v>-0.667044444444448</c:v>
                </c:pt>
                <c:pt idx="16">
                  <c:v>-0.371358974358977</c:v>
                </c:pt>
                <c:pt idx="17">
                  <c:v>-0.465658536585366</c:v>
                </c:pt>
                <c:pt idx="18">
                  <c:v>-0.430782608695654</c:v>
                </c:pt>
                <c:pt idx="19">
                  <c:v>-0.459428571428573</c:v>
                </c:pt>
                <c:pt idx="20">
                  <c:v>0.0190000000000001</c:v>
                </c:pt>
                <c:pt idx="21">
                  <c:v>-0.03795</c:v>
                </c:pt>
                <c:pt idx="22">
                  <c:v>-0.0601818181818182</c:v>
                </c:pt>
                <c:pt idx="23">
                  <c:v>-0.318037037037037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535112"/>
        <c:axId val="515540856"/>
      </c:barChart>
      <c:catAx>
        <c:axId val="515535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15540856"/>
        <c:crosses val="autoZero"/>
        <c:auto val="1"/>
        <c:lblAlgn val="ctr"/>
        <c:lblOffset val="100"/>
        <c:tickLblSkip val="3"/>
        <c:noMultiLvlLbl val="0"/>
      </c:catAx>
      <c:valAx>
        <c:axId val="515540856"/>
        <c:scaling>
          <c:orientation val="minMax"/>
          <c:max val="1.0"/>
          <c:min val="-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speed change (m/s)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553511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48635665825"/>
          <c:y val="0.152451682176092"/>
          <c:w val="0.78506016936562"/>
          <c:h val="0.606710411198601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winddir!$F$83:$F$106</c:f>
              <c:numCache>
                <c:formatCode>General</c:formatCode>
                <c:ptCount val="24"/>
                <c:pt idx="0">
                  <c:v>-0.296354838709678</c:v>
                </c:pt>
                <c:pt idx="1">
                  <c:v>0.0859268292682931</c:v>
                </c:pt>
                <c:pt idx="2">
                  <c:v>-0.177702127659575</c:v>
                </c:pt>
                <c:pt idx="3">
                  <c:v>-0.350073170731707</c:v>
                </c:pt>
                <c:pt idx="4">
                  <c:v>-0.212195652173913</c:v>
                </c:pt>
                <c:pt idx="5">
                  <c:v>-0.181217391304348</c:v>
                </c:pt>
                <c:pt idx="6">
                  <c:v>-0.108684210526316</c:v>
                </c:pt>
                <c:pt idx="7">
                  <c:v>-0.150142857142857</c:v>
                </c:pt>
                <c:pt idx="8">
                  <c:v>-0.0386666666666667</c:v>
                </c:pt>
                <c:pt idx="9">
                  <c:v>-0.258774193548387</c:v>
                </c:pt>
                <c:pt idx="10">
                  <c:v>-0.766000000000001</c:v>
                </c:pt>
                <c:pt idx="11">
                  <c:v>-0.169121212121212</c:v>
                </c:pt>
                <c:pt idx="12">
                  <c:v>-0.0616206896551725</c:v>
                </c:pt>
                <c:pt idx="13">
                  <c:v>0.0496571428571428</c:v>
                </c:pt>
                <c:pt idx="14">
                  <c:v>-0.126923076923077</c:v>
                </c:pt>
                <c:pt idx="15">
                  <c:v>0.0270204081632653</c:v>
                </c:pt>
                <c:pt idx="16">
                  <c:v>-0.0655384615384616</c:v>
                </c:pt>
                <c:pt idx="17">
                  <c:v>-0.0678571428571429</c:v>
                </c:pt>
                <c:pt idx="18">
                  <c:v>-0.118481481481482</c:v>
                </c:pt>
                <c:pt idx="19">
                  <c:v>-0.450555555555556</c:v>
                </c:pt>
                <c:pt idx="20">
                  <c:v>-0.353366666666668</c:v>
                </c:pt>
                <c:pt idx="21">
                  <c:v>-0.160590909090909</c:v>
                </c:pt>
                <c:pt idx="22">
                  <c:v>-0.489687500000001</c:v>
                </c:pt>
                <c:pt idx="23">
                  <c:v>-0.397823529411765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winddir!$G$83:$G$106</c:f>
              <c:numCache>
                <c:formatCode>General</c:formatCode>
                <c:ptCount val="24"/>
                <c:pt idx="0">
                  <c:v>0.0510645161290323</c:v>
                </c:pt>
                <c:pt idx="1">
                  <c:v>0.588219512195122</c:v>
                </c:pt>
                <c:pt idx="2">
                  <c:v>0.281553191489362</c:v>
                </c:pt>
                <c:pt idx="3">
                  <c:v>0.14880487804878</c:v>
                </c:pt>
                <c:pt idx="4">
                  <c:v>0.367956521739131</c:v>
                </c:pt>
                <c:pt idx="5">
                  <c:v>0.420434782608696</c:v>
                </c:pt>
                <c:pt idx="6">
                  <c:v>0.185631578947368</c:v>
                </c:pt>
                <c:pt idx="7">
                  <c:v>0.0179285714285714</c:v>
                </c:pt>
                <c:pt idx="8">
                  <c:v>-0.0393333333333334</c:v>
                </c:pt>
                <c:pt idx="9">
                  <c:v>-0.0138709677419356</c:v>
                </c:pt>
                <c:pt idx="10">
                  <c:v>-0.393347826086957</c:v>
                </c:pt>
                <c:pt idx="11">
                  <c:v>0.27569696969697</c:v>
                </c:pt>
                <c:pt idx="12">
                  <c:v>0.0881379310344828</c:v>
                </c:pt>
                <c:pt idx="13">
                  <c:v>0.0111999999999999</c:v>
                </c:pt>
                <c:pt idx="14">
                  <c:v>0.0459423076923077</c:v>
                </c:pt>
                <c:pt idx="15">
                  <c:v>0.0520204081632653</c:v>
                </c:pt>
                <c:pt idx="16">
                  <c:v>-0.0686666666666667</c:v>
                </c:pt>
                <c:pt idx="17">
                  <c:v>0.153228571428571</c:v>
                </c:pt>
                <c:pt idx="18">
                  <c:v>-0.0591481481481481</c:v>
                </c:pt>
                <c:pt idx="19">
                  <c:v>0.0825555555555557</c:v>
                </c:pt>
                <c:pt idx="20">
                  <c:v>0.122433333333333</c:v>
                </c:pt>
                <c:pt idx="21">
                  <c:v>0.377136363636364</c:v>
                </c:pt>
                <c:pt idx="22">
                  <c:v>-0.15825</c:v>
                </c:pt>
                <c:pt idx="23">
                  <c:v>-0.106764705882353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winddir!$H$83:$H$106</c:f>
              <c:numCache>
                <c:formatCode>General</c:formatCode>
                <c:ptCount val="24"/>
                <c:pt idx="0">
                  <c:v>0.110225806451613</c:v>
                </c:pt>
                <c:pt idx="1">
                  <c:v>0.390170731707318</c:v>
                </c:pt>
                <c:pt idx="2">
                  <c:v>-0.0904893617021276</c:v>
                </c:pt>
                <c:pt idx="3">
                  <c:v>-0.110365853658537</c:v>
                </c:pt>
                <c:pt idx="4">
                  <c:v>-0.151086956521739</c:v>
                </c:pt>
                <c:pt idx="5">
                  <c:v>0.00213043478260875</c:v>
                </c:pt>
                <c:pt idx="6">
                  <c:v>0.312052631578948</c:v>
                </c:pt>
                <c:pt idx="7">
                  <c:v>-0.115095238095238</c:v>
                </c:pt>
                <c:pt idx="8">
                  <c:v>-0.1572</c:v>
                </c:pt>
                <c:pt idx="9">
                  <c:v>-0.230903225806452</c:v>
                </c:pt>
                <c:pt idx="10">
                  <c:v>-0.346086956521739</c:v>
                </c:pt>
                <c:pt idx="11">
                  <c:v>-0.468969696969698</c:v>
                </c:pt>
                <c:pt idx="12">
                  <c:v>-0.301758620689656</c:v>
                </c:pt>
                <c:pt idx="13">
                  <c:v>-0.205914285714286</c:v>
                </c:pt>
                <c:pt idx="14">
                  <c:v>-0.233942307692308</c:v>
                </c:pt>
                <c:pt idx="15">
                  <c:v>-0.21326530612245</c:v>
                </c:pt>
                <c:pt idx="16">
                  <c:v>-0.314820512820514</c:v>
                </c:pt>
                <c:pt idx="17">
                  <c:v>-0.1362</c:v>
                </c:pt>
                <c:pt idx="18">
                  <c:v>-0.233851851851852</c:v>
                </c:pt>
                <c:pt idx="19">
                  <c:v>-0.266037037037037</c:v>
                </c:pt>
                <c:pt idx="20">
                  <c:v>-0.318633333333333</c:v>
                </c:pt>
                <c:pt idx="21">
                  <c:v>0.0710454545454545</c:v>
                </c:pt>
                <c:pt idx="22">
                  <c:v>-0.1196875</c:v>
                </c:pt>
                <c:pt idx="23">
                  <c:v>0.0627647058823529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570872"/>
        <c:axId val="515576616"/>
      </c:barChart>
      <c:catAx>
        <c:axId val="515570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91345515772793"/>
              <c:y val="0.908055356716774"/>
            </c:manualLayout>
          </c:layout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15576616"/>
        <c:crosses val="autoZero"/>
        <c:auto val="1"/>
        <c:lblAlgn val="ctr"/>
        <c:lblOffset val="100"/>
        <c:tickLblSkip val="3"/>
        <c:noMultiLvlLbl val="0"/>
      </c:catAx>
      <c:valAx>
        <c:axId val="515576616"/>
        <c:scaling>
          <c:orientation val="minMax"/>
          <c:max val="1.0"/>
          <c:min val="-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speed change (m/s)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557087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780412071429"/>
          <c:y val="0.152007401571768"/>
          <c:w val="0.785229014480025"/>
          <c:h val="0.594420277878823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winddir!$F$83:$F$106</c:f>
              <c:numCache>
                <c:formatCode>General</c:formatCode>
                <c:ptCount val="24"/>
                <c:pt idx="0">
                  <c:v>-0.278</c:v>
                </c:pt>
                <c:pt idx="1">
                  <c:v>-0.154666666666667</c:v>
                </c:pt>
                <c:pt idx="2">
                  <c:v>-0.1225</c:v>
                </c:pt>
                <c:pt idx="3">
                  <c:v>-0.282833333333333</c:v>
                </c:pt>
                <c:pt idx="4">
                  <c:v>-0.1086</c:v>
                </c:pt>
                <c:pt idx="5">
                  <c:v>-0.06</c:v>
                </c:pt>
                <c:pt idx="6">
                  <c:v>-0.06175</c:v>
                </c:pt>
                <c:pt idx="7">
                  <c:v>0.1244</c:v>
                </c:pt>
                <c:pt idx="8">
                  <c:v>0.0502</c:v>
                </c:pt>
                <c:pt idx="9">
                  <c:v>0.0182</c:v>
                </c:pt>
                <c:pt idx="10">
                  <c:v>-0.305583333333333</c:v>
                </c:pt>
                <c:pt idx="11">
                  <c:v>-0.0299166666666667</c:v>
                </c:pt>
                <c:pt idx="12">
                  <c:v>0.0328750000000001</c:v>
                </c:pt>
                <c:pt idx="13">
                  <c:v>-0.3016</c:v>
                </c:pt>
                <c:pt idx="14">
                  <c:v>0.0710833333333335</c:v>
                </c:pt>
                <c:pt idx="15">
                  <c:v>-0.162727272727273</c:v>
                </c:pt>
                <c:pt idx="16">
                  <c:v>-0.176307692307692</c:v>
                </c:pt>
                <c:pt idx="17">
                  <c:v>0.00150000000000001</c:v>
                </c:pt>
                <c:pt idx="18">
                  <c:v>-0.347312500000001</c:v>
                </c:pt>
                <c:pt idx="19">
                  <c:v>-0.464961538461537</c:v>
                </c:pt>
                <c:pt idx="20">
                  <c:v>-0.593666666666667</c:v>
                </c:pt>
                <c:pt idx="21">
                  <c:v>-0.5056875</c:v>
                </c:pt>
                <c:pt idx="22">
                  <c:v>-0.35005</c:v>
                </c:pt>
                <c:pt idx="23">
                  <c:v>-0.288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winddir!$G$83:$G$106</c:f>
              <c:numCache>
                <c:formatCode>General</c:formatCode>
                <c:ptCount val="24"/>
                <c:pt idx="0">
                  <c:v>0.133</c:v>
                </c:pt>
                <c:pt idx="1">
                  <c:v>-0.0298333333333334</c:v>
                </c:pt>
                <c:pt idx="2">
                  <c:v>0.388000000000001</c:v>
                </c:pt>
                <c:pt idx="3">
                  <c:v>0.223</c:v>
                </c:pt>
                <c:pt idx="4">
                  <c:v>0.6194</c:v>
                </c:pt>
                <c:pt idx="5">
                  <c:v>0.558</c:v>
                </c:pt>
                <c:pt idx="6">
                  <c:v>0.659625000000003</c:v>
                </c:pt>
                <c:pt idx="7">
                  <c:v>0.1398</c:v>
                </c:pt>
                <c:pt idx="8">
                  <c:v>0.2831</c:v>
                </c:pt>
                <c:pt idx="9">
                  <c:v>0.298</c:v>
                </c:pt>
                <c:pt idx="10">
                  <c:v>0.146916666666667</c:v>
                </c:pt>
                <c:pt idx="11">
                  <c:v>0.23325</c:v>
                </c:pt>
                <c:pt idx="12">
                  <c:v>0.488625</c:v>
                </c:pt>
                <c:pt idx="13">
                  <c:v>-0.0463</c:v>
                </c:pt>
                <c:pt idx="14">
                  <c:v>0.552416666666667</c:v>
                </c:pt>
                <c:pt idx="15">
                  <c:v>0.167545454545455</c:v>
                </c:pt>
                <c:pt idx="16">
                  <c:v>-0.121</c:v>
                </c:pt>
                <c:pt idx="17">
                  <c:v>0.2589</c:v>
                </c:pt>
                <c:pt idx="18">
                  <c:v>0.1386875</c:v>
                </c:pt>
                <c:pt idx="19">
                  <c:v>0.0305769230769232</c:v>
                </c:pt>
                <c:pt idx="20">
                  <c:v>0.189</c:v>
                </c:pt>
                <c:pt idx="21">
                  <c:v>-0.01071875</c:v>
                </c:pt>
                <c:pt idx="22">
                  <c:v>0.0490000000000001</c:v>
                </c:pt>
                <c:pt idx="23">
                  <c:v>0.208625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winddir!$H$83:$H$106</c:f>
              <c:numCache>
                <c:formatCode>General</c:formatCode>
                <c:ptCount val="24"/>
                <c:pt idx="0">
                  <c:v>-0.0158333333333333</c:v>
                </c:pt>
                <c:pt idx="1">
                  <c:v>-0.233333333333334</c:v>
                </c:pt>
                <c:pt idx="2">
                  <c:v>0.1361</c:v>
                </c:pt>
                <c:pt idx="3">
                  <c:v>0.0301666666666667</c:v>
                </c:pt>
                <c:pt idx="4">
                  <c:v>0.1994</c:v>
                </c:pt>
                <c:pt idx="5">
                  <c:v>0.00800000000000002</c:v>
                </c:pt>
                <c:pt idx="6">
                  <c:v>0.36525</c:v>
                </c:pt>
                <c:pt idx="7">
                  <c:v>0.0836000000000003</c:v>
                </c:pt>
                <c:pt idx="8">
                  <c:v>0.1176</c:v>
                </c:pt>
                <c:pt idx="9">
                  <c:v>0.1751</c:v>
                </c:pt>
                <c:pt idx="10">
                  <c:v>-0.114833333333333</c:v>
                </c:pt>
                <c:pt idx="11">
                  <c:v>-0.24675</c:v>
                </c:pt>
                <c:pt idx="12">
                  <c:v>-0.069625</c:v>
                </c:pt>
                <c:pt idx="13">
                  <c:v>-0.4063</c:v>
                </c:pt>
                <c:pt idx="14">
                  <c:v>-0.291416666666668</c:v>
                </c:pt>
                <c:pt idx="15">
                  <c:v>-0.330909090909092</c:v>
                </c:pt>
                <c:pt idx="16">
                  <c:v>-0.376461538461538</c:v>
                </c:pt>
                <c:pt idx="17">
                  <c:v>-0.155</c:v>
                </c:pt>
                <c:pt idx="18">
                  <c:v>-0.22925</c:v>
                </c:pt>
                <c:pt idx="19">
                  <c:v>-0.523076923076922</c:v>
                </c:pt>
                <c:pt idx="20">
                  <c:v>-0.554666666666667</c:v>
                </c:pt>
                <c:pt idx="21">
                  <c:v>-0.284375</c:v>
                </c:pt>
                <c:pt idx="22">
                  <c:v>-0.13065</c:v>
                </c:pt>
                <c:pt idx="23">
                  <c:v>-0.2471875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606504"/>
        <c:axId val="515612248"/>
      </c:barChart>
      <c:catAx>
        <c:axId val="515606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15612248"/>
        <c:crosses val="autoZero"/>
        <c:auto val="1"/>
        <c:lblAlgn val="ctr"/>
        <c:lblOffset val="100"/>
        <c:tickLblSkip val="3"/>
        <c:noMultiLvlLbl val="0"/>
      </c:catAx>
      <c:valAx>
        <c:axId val="515612248"/>
        <c:scaling>
          <c:orientation val="minMax"/>
          <c:max val="1.0"/>
          <c:min val="-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speed change (m/s)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560650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835838701981"/>
          <c:y val="0.147967809170913"/>
          <c:w val="0.755891434025294"/>
          <c:h val="0.588865987339818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winddir!$I$137:$I$160</c:f>
              <c:numCache>
                <c:formatCode>General</c:formatCode>
                <c:ptCount val="24"/>
                <c:pt idx="0">
                  <c:v>0.25030476802496</c:v>
                </c:pt>
                <c:pt idx="1">
                  <c:v>2.155303944220888</c:v>
                </c:pt>
                <c:pt idx="2">
                  <c:v>4.835207294393983</c:v>
                </c:pt>
                <c:pt idx="3">
                  <c:v>0.540250605369112</c:v>
                </c:pt>
                <c:pt idx="4">
                  <c:v>0.094346851912513</c:v>
                </c:pt>
                <c:pt idx="5">
                  <c:v>0.19487388187809</c:v>
                </c:pt>
                <c:pt idx="6">
                  <c:v>0.130497460865653</c:v>
                </c:pt>
                <c:pt idx="7">
                  <c:v>0.106026502294586</c:v>
                </c:pt>
                <c:pt idx="8">
                  <c:v>0.108486030513462</c:v>
                </c:pt>
                <c:pt idx="9">
                  <c:v>0.117860796549878</c:v>
                </c:pt>
                <c:pt idx="10">
                  <c:v>0.0868258956651274</c:v>
                </c:pt>
                <c:pt idx="11">
                  <c:v>0.00243876303249726</c:v>
                </c:pt>
                <c:pt idx="12">
                  <c:v>0.10616550498964</c:v>
                </c:pt>
                <c:pt idx="13">
                  <c:v>0.115986052600707</c:v>
                </c:pt>
                <c:pt idx="14">
                  <c:v>0.0795710202996126</c:v>
                </c:pt>
                <c:pt idx="15">
                  <c:v>0.10161116633374</c:v>
                </c:pt>
                <c:pt idx="16">
                  <c:v>0.14125100992689</c:v>
                </c:pt>
                <c:pt idx="17">
                  <c:v>0.105526979537331</c:v>
                </c:pt>
                <c:pt idx="18">
                  <c:v>0.169058515961555</c:v>
                </c:pt>
                <c:pt idx="19">
                  <c:v>0.503068539889988</c:v>
                </c:pt>
                <c:pt idx="20">
                  <c:v>2.1845890774723</c:v>
                </c:pt>
                <c:pt idx="21">
                  <c:v>2.29727393800797</c:v>
                </c:pt>
                <c:pt idx="22">
                  <c:v>4.676101446246175</c:v>
                </c:pt>
                <c:pt idx="23">
                  <c:v>1.459761376952726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winddir!$J$137:$J$160</c:f>
              <c:numCache>
                <c:formatCode>General</c:formatCode>
                <c:ptCount val="24"/>
                <c:pt idx="0">
                  <c:v>0.159160234734754</c:v>
                </c:pt>
                <c:pt idx="1">
                  <c:v>0.409699103088734</c:v>
                </c:pt>
                <c:pt idx="2">
                  <c:v>1.516230006432136</c:v>
                </c:pt>
                <c:pt idx="3">
                  <c:v>0.320140980076471</c:v>
                </c:pt>
                <c:pt idx="4">
                  <c:v>0.057430497431585</c:v>
                </c:pt>
                <c:pt idx="5">
                  <c:v>0.267783121807438</c:v>
                </c:pt>
                <c:pt idx="6">
                  <c:v>0.171458777349526</c:v>
                </c:pt>
                <c:pt idx="7">
                  <c:v>0.0961588162291402</c:v>
                </c:pt>
                <c:pt idx="8">
                  <c:v>0.0188340012570496</c:v>
                </c:pt>
                <c:pt idx="9">
                  <c:v>0.0385740631762978</c:v>
                </c:pt>
                <c:pt idx="10">
                  <c:v>-0.00669296966299728</c:v>
                </c:pt>
                <c:pt idx="11">
                  <c:v>0.0294074186288033</c:v>
                </c:pt>
                <c:pt idx="12">
                  <c:v>0.183243312868381</c:v>
                </c:pt>
                <c:pt idx="13">
                  <c:v>0.0265535843128506</c:v>
                </c:pt>
                <c:pt idx="14">
                  <c:v>0.030893687237676</c:v>
                </c:pt>
                <c:pt idx="15">
                  <c:v>0.105142979228792</c:v>
                </c:pt>
                <c:pt idx="16">
                  <c:v>0.0575542887243311</c:v>
                </c:pt>
                <c:pt idx="17">
                  <c:v>0.082819904196398</c:v>
                </c:pt>
                <c:pt idx="18">
                  <c:v>0.151307189188773</c:v>
                </c:pt>
                <c:pt idx="19">
                  <c:v>0.487683535304086</c:v>
                </c:pt>
                <c:pt idx="20">
                  <c:v>0.872540485009887</c:v>
                </c:pt>
                <c:pt idx="21">
                  <c:v>0.706477130188865</c:v>
                </c:pt>
                <c:pt idx="22">
                  <c:v>1.198746940010947</c:v>
                </c:pt>
                <c:pt idx="23">
                  <c:v>0.729273807647305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winddir!$K$137:$K$160</c:f>
              <c:numCache>
                <c:formatCode>General</c:formatCode>
                <c:ptCount val="24"/>
                <c:pt idx="0">
                  <c:v>0.683978972648778</c:v>
                </c:pt>
                <c:pt idx="1">
                  <c:v>1.827621780894603</c:v>
                </c:pt>
                <c:pt idx="2">
                  <c:v>3.779027692039905</c:v>
                </c:pt>
                <c:pt idx="3">
                  <c:v>1.008106190837794</c:v>
                </c:pt>
                <c:pt idx="4">
                  <c:v>0.116559924281657</c:v>
                </c:pt>
                <c:pt idx="5">
                  <c:v>0.471628985596455</c:v>
                </c:pt>
                <c:pt idx="6">
                  <c:v>0.444050624631632</c:v>
                </c:pt>
                <c:pt idx="7">
                  <c:v>0.0633149436541359</c:v>
                </c:pt>
                <c:pt idx="8">
                  <c:v>0.0382480220352131</c:v>
                </c:pt>
                <c:pt idx="9">
                  <c:v>0.0726464533410079</c:v>
                </c:pt>
                <c:pt idx="10">
                  <c:v>-0.00561251876716153</c:v>
                </c:pt>
                <c:pt idx="11">
                  <c:v>-0.045060883807514</c:v>
                </c:pt>
                <c:pt idx="12">
                  <c:v>0.163967062607938</c:v>
                </c:pt>
                <c:pt idx="13">
                  <c:v>0.0492603180823257</c:v>
                </c:pt>
                <c:pt idx="14">
                  <c:v>0.00182398890425812</c:v>
                </c:pt>
                <c:pt idx="15">
                  <c:v>0.0716528811751055</c:v>
                </c:pt>
                <c:pt idx="16">
                  <c:v>0.0627361822373325</c:v>
                </c:pt>
                <c:pt idx="17">
                  <c:v>0.0987688392839107</c:v>
                </c:pt>
                <c:pt idx="18">
                  <c:v>0.194586772251608</c:v>
                </c:pt>
                <c:pt idx="19">
                  <c:v>0.678572662342763</c:v>
                </c:pt>
                <c:pt idx="20">
                  <c:v>1.413369003825893</c:v>
                </c:pt>
                <c:pt idx="21">
                  <c:v>0.967210975668271</c:v>
                </c:pt>
                <c:pt idx="22">
                  <c:v>3.004199121976416</c:v>
                </c:pt>
                <c:pt idx="23">
                  <c:v>1.159398717176906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673128"/>
        <c:axId val="515678872"/>
      </c:barChart>
      <c:catAx>
        <c:axId val="515673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15678872"/>
        <c:crosses val="autoZero"/>
        <c:auto val="1"/>
        <c:lblAlgn val="ctr"/>
        <c:lblOffset val="100"/>
        <c:tickLblSkip val="3"/>
        <c:noMultiLvlLbl val="0"/>
      </c:catAx>
      <c:valAx>
        <c:axId val="515678872"/>
        <c:scaling>
          <c:orientation val="minMax"/>
          <c:max val="5.5"/>
          <c:min val="-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Normalized difference of TKE, [(TKE-TKE0)/TKE0]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567312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7192C-3014-194F-80B5-5F1F2E4B3BDA}" type="datetimeFigureOut">
              <a:rPr lang="en-US" smtClean="0"/>
              <a:t>9/13/11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CA6D6-E2F4-514D-8E6B-50F6F072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A6D6-E2F4-514D-8E6B-50F6F07282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6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dirty="0" smtClean="0"/>
              <a:t>As the atmosphere stabilizes over a cold surface, winds accelerate into a jet structure with significant shear on the underside, generating turbulence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6260B-BBBC-6E47-9110-B0D3FDFEC1D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5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chart" Target="../charts/chart15.xml"/><Relationship Id="rId5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4" Type="http://schemas.openxmlformats.org/officeDocument/2006/relationships/chart" Target="../charts/chart19.xml"/><Relationship Id="rId5" Type="http://schemas.openxmlformats.org/officeDocument/2006/relationships/chart" Target="../charts/chart20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1.xml"/><Relationship Id="rId3" Type="http://schemas.openxmlformats.org/officeDocument/2006/relationships/chart" Target="../charts/char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png"/><Relationship Id="rId5" Type="http://schemas.openxmlformats.org/officeDocument/2006/relationships/hyperlink" Target="mailto:Julie.Lundquist@nrel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gstakle@iastate.edu" TargetMode="External"/><Relationship Id="rId4" Type="http://schemas.openxmlformats.org/officeDocument/2006/relationships/hyperlink" Target="http://www.meteor.iastate.edu/faculty/takle/" TargetMode="External"/><Relationship Id="rId5" Type="http://schemas.openxmlformats.org/officeDocument/2006/relationships/hyperlink" Target="mailto:Julie.Lundquist@colorado.edu" TargetMode="External"/><Relationship Id="rId6" Type="http://schemas.openxmlformats.org/officeDocument/2006/relationships/hyperlink" Target="mailto:Julie.Lundquist@nrel.gov" TargetMode="External"/><Relationship Id="rId7" Type="http://schemas.openxmlformats.org/officeDocument/2006/relationships/hyperlink" Target="http://atoc.colorado.edu/~jlundqui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_w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0725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048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Effect of Wind Turbines on Iowa Crop Production: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bg1"/>
                </a:solidFill>
              </a:rPr>
              <a:t>Conceptual Framework and Preliminary Results</a:t>
            </a:r>
          </a:p>
          <a:p>
            <a:pPr algn="ctr"/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276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Collaborators:  J H Prueger</a:t>
            </a:r>
            <a:r>
              <a:rPr lang="en-US" b="1" baseline="30000" dirty="0" smtClean="0">
                <a:solidFill>
                  <a:srgbClr val="FFFFFF"/>
                </a:solidFill>
              </a:rPr>
              <a:t>4</a:t>
            </a:r>
            <a:r>
              <a:rPr lang="en-US" b="1" dirty="0" smtClean="0">
                <a:solidFill>
                  <a:srgbClr val="FFFFFF"/>
                </a:solidFill>
              </a:rPr>
              <a:t>, D A Rajewski</a:t>
            </a:r>
            <a:r>
              <a:rPr lang="en-US" b="1" baseline="30000" dirty="0" smtClean="0">
                <a:solidFill>
                  <a:srgbClr val="FFFFFF"/>
                </a:solidFill>
              </a:rPr>
              <a:t>2,3</a:t>
            </a:r>
            <a:r>
              <a:rPr lang="en-US" b="1" dirty="0" smtClean="0">
                <a:solidFill>
                  <a:srgbClr val="FFFFFF"/>
                </a:solidFill>
              </a:rPr>
              <a:t>, J K Lundquist</a:t>
            </a:r>
            <a:r>
              <a:rPr lang="en-US" b="1" baseline="30000" dirty="0" smtClean="0">
                <a:solidFill>
                  <a:srgbClr val="FFFFFF"/>
                </a:solidFill>
              </a:rPr>
              <a:t>5</a:t>
            </a:r>
            <a:r>
              <a:rPr lang="en-US" b="1" dirty="0" smtClean="0">
                <a:solidFill>
                  <a:srgbClr val="FFFFFF"/>
                </a:solidFill>
              </a:rPr>
              <a:t>, M Aitken</a:t>
            </a:r>
            <a:r>
              <a:rPr lang="en-US" b="1" baseline="30000" dirty="0" smtClean="0">
                <a:solidFill>
                  <a:srgbClr val="FFFFFF"/>
                </a:solidFill>
              </a:rPr>
              <a:t>6</a:t>
            </a:r>
            <a:r>
              <a:rPr lang="en-US" b="1" dirty="0" smtClean="0">
                <a:solidFill>
                  <a:srgbClr val="FFFFFF"/>
                </a:solidFill>
              </a:rPr>
              <a:t>, M E Rhodes</a:t>
            </a:r>
            <a:r>
              <a:rPr lang="en-US" b="1" baseline="30000" dirty="0" smtClean="0">
                <a:solidFill>
                  <a:srgbClr val="FFFFFF"/>
                </a:solidFill>
              </a:rPr>
              <a:t>7</a:t>
            </a:r>
            <a:r>
              <a:rPr lang="en-US" b="1" dirty="0" smtClean="0">
                <a:solidFill>
                  <a:srgbClr val="FFFFFF"/>
                </a:solidFill>
              </a:rPr>
              <a:t>, A J Deppe</a:t>
            </a:r>
            <a:r>
              <a:rPr lang="en-US" b="1" baseline="30000" dirty="0" smtClean="0">
                <a:solidFill>
                  <a:srgbClr val="FFFFFF"/>
                </a:solidFill>
              </a:rPr>
              <a:t>2</a:t>
            </a:r>
            <a:r>
              <a:rPr lang="en-US" b="1" dirty="0" smtClean="0">
                <a:solidFill>
                  <a:srgbClr val="FFFFFF"/>
                </a:solidFill>
              </a:rPr>
              <a:t>, F E Goodman</a:t>
            </a:r>
            <a:r>
              <a:rPr lang="en-US" b="1" baseline="30000" dirty="0" smtClean="0">
                <a:solidFill>
                  <a:srgbClr val="FFFFFF"/>
                </a:solidFill>
              </a:rPr>
              <a:t>4</a:t>
            </a:r>
            <a:r>
              <a:rPr lang="en-US" b="1" dirty="0" smtClean="0">
                <a:solidFill>
                  <a:srgbClr val="FFFFFF"/>
                </a:solidFill>
              </a:rPr>
              <a:t>, K C Carter</a:t>
            </a:r>
            <a:r>
              <a:rPr lang="en-US" b="1" baseline="30000" dirty="0" smtClean="0">
                <a:solidFill>
                  <a:srgbClr val="FFFFFF"/>
                </a:solidFill>
              </a:rPr>
              <a:t>2</a:t>
            </a:r>
            <a:r>
              <a:rPr lang="en-US" b="1" dirty="0" smtClean="0">
                <a:solidFill>
                  <a:srgbClr val="FFFFFF"/>
                </a:solidFill>
              </a:rPr>
              <a:t>, J Hatfield</a:t>
            </a:r>
            <a:r>
              <a:rPr lang="en-US" b="1" baseline="30000" dirty="0" smtClean="0">
                <a:solidFill>
                  <a:srgbClr val="FFFFFF"/>
                </a:solidFill>
              </a:rPr>
              <a:t>4</a:t>
            </a:r>
            <a:r>
              <a:rPr lang="en-US" b="1" dirty="0" smtClean="0">
                <a:solidFill>
                  <a:srgbClr val="FFFFFF"/>
                </a:solidFill>
              </a:rPr>
              <a:t>, R Doorenbos</a:t>
            </a:r>
            <a:r>
              <a:rPr lang="en-US" b="1" baseline="30000" dirty="0" smtClean="0">
                <a:solidFill>
                  <a:srgbClr val="FFFFFF"/>
                </a:solidFill>
              </a:rPr>
              <a:t>1</a:t>
            </a:r>
            <a:endParaRPr lang="en-US" b="1" baseline="30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baseline="30000" dirty="0" smtClean="0">
                <a:solidFill>
                  <a:srgbClr val="FFFFFF"/>
                </a:solidFill>
              </a:rPr>
              <a:t>1</a:t>
            </a:r>
            <a:r>
              <a:rPr lang="en-US" dirty="0" smtClean="0">
                <a:solidFill>
                  <a:srgbClr val="FFFFFF"/>
                </a:solidFill>
              </a:rPr>
              <a:t>Agronomy, , </a:t>
            </a:r>
            <a:r>
              <a:rPr lang="en-US" baseline="30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Geological &amp; Atmospheric Sciences, </a:t>
            </a:r>
            <a:r>
              <a:rPr lang="en-US" baseline="30000" dirty="0" smtClean="0">
                <a:solidFill>
                  <a:srgbClr val="FFFFFF"/>
                </a:solidFill>
              </a:rPr>
              <a:t>3</a:t>
            </a:r>
            <a:r>
              <a:rPr lang="en-US" dirty="0" smtClean="0">
                <a:solidFill>
                  <a:srgbClr val="FFFFFF"/>
                </a:solidFill>
              </a:rPr>
              <a:t> Ames Laboratory/DOE, Ames, IA </a:t>
            </a:r>
          </a:p>
          <a:p>
            <a:r>
              <a:rPr lang="en-US" baseline="30000" dirty="0" smtClean="0">
                <a:solidFill>
                  <a:srgbClr val="FFFFFF"/>
                </a:solidFill>
              </a:rPr>
              <a:t>4</a:t>
            </a:r>
            <a:r>
              <a:rPr lang="en-US" dirty="0" smtClean="0">
                <a:solidFill>
                  <a:srgbClr val="FFFFFF"/>
                </a:solidFill>
              </a:rPr>
              <a:t> National Laboratory for Agriculture and the Environment, Ames, IA </a:t>
            </a:r>
          </a:p>
          <a:p>
            <a:r>
              <a:rPr lang="en-US" baseline="30000" dirty="0" smtClean="0">
                <a:solidFill>
                  <a:srgbClr val="FFFFFF"/>
                </a:solidFill>
              </a:rPr>
              <a:t>5</a:t>
            </a:r>
            <a:r>
              <a:rPr lang="en-US" dirty="0" smtClean="0">
                <a:solidFill>
                  <a:srgbClr val="FFFFFF"/>
                </a:solidFill>
              </a:rPr>
              <a:t> Atmospheric and Oceanic Sciences, </a:t>
            </a:r>
            <a:r>
              <a:rPr lang="en-US" baseline="30000" dirty="0" smtClean="0">
                <a:solidFill>
                  <a:srgbClr val="FFFFFF"/>
                </a:solidFill>
              </a:rPr>
              <a:t>6</a:t>
            </a:r>
            <a:r>
              <a:rPr lang="en-US" dirty="0" smtClean="0">
                <a:solidFill>
                  <a:srgbClr val="FFFFFF"/>
                </a:solidFill>
              </a:rPr>
              <a:t>Physics, </a:t>
            </a:r>
            <a:r>
              <a:rPr lang="en-US" baseline="30000" dirty="0" smtClean="0">
                <a:solidFill>
                  <a:srgbClr val="FFFFFF"/>
                </a:solidFill>
              </a:rPr>
              <a:t>7</a:t>
            </a:r>
            <a:r>
              <a:rPr lang="en-US" dirty="0" smtClean="0">
                <a:solidFill>
                  <a:srgbClr val="FFFFFF"/>
                </a:solidFill>
              </a:rPr>
              <a:t> Aerospace Engineering Sciences:  University of Colorado, Boulder, CO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1447800"/>
            <a:ext cx="566155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Eugene S. Takle</a:t>
            </a:r>
          </a:p>
          <a:p>
            <a:pPr algn="ctr"/>
            <a:r>
              <a:rPr lang="en-US" sz="2000" b="1" dirty="0" smtClean="0"/>
              <a:t>Department </a:t>
            </a:r>
            <a:r>
              <a:rPr lang="en-US" sz="2000" b="1" dirty="0"/>
              <a:t>of Agronomy</a:t>
            </a:r>
          </a:p>
          <a:p>
            <a:pPr algn="ctr"/>
            <a:r>
              <a:rPr lang="en-US" sz="2000" b="1" dirty="0"/>
              <a:t>Department of Geological and Atmospheric Science</a:t>
            </a:r>
          </a:p>
          <a:p>
            <a:pPr algn="ctr"/>
            <a:r>
              <a:rPr lang="en-US" sz="2000" b="1" dirty="0"/>
              <a:t>Director, Climate Science Program</a:t>
            </a:r>
          </a:p>
          <a:p>
            <a:pPr algn="ctr"/>
            <a:r>
              <a:rPr lang="en-US" sz="2000" b="1" dirty="0"/>
              <a:t>Iowa State </a:t>
            </a:r>
            <a:r>
              <a:rPr lang="en-US" sz="2000" b="1" dirty="0" smtClean="0"/>
              <a:t>University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0" y="4800600"/>
            <a:ext cx="7086600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563303"/>
                </a:solidFill>
              </a:rPr>
              <a:t>Conceptual Model of Turbine-crop Interaction via Mean Wind and Turbulence Fields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304800" y="4267200"/>
            <a:ext cx="85344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__</a:t>
            </a:r>
            <a:r>
              <a:rPr lang="en-US" dirty="0" smtClean="0">
                <a:solidFill>
                  <a:srgbClr val="FFFF66"/>
                </a:solidFill>
              </a:rPr>
              <a:t>       </a:t>
            </a:r>
            <a:r>
              <a:rPr lang="en-US" dirty="0" smtClean="0">
                <a:solidFill>
                  <a:srgbClr val="FFC000"/>
                </a:solidFill>
              </a:rPr>
              <a:t>___________________________________</a:t>
            </a:r>
          </a:p>
        </p:txBody>
      </p:sp>
      <p:sp>
        <p:nvSpPr>
          <p:cNvPr id="5" name="Diagonal Stripe 4"/>
          <p:cNvSpPr/>
          <p:nvPr/>
        </p:nvSpPr>
        <p:spPr>
          <a:xfrm rot="17083756">
            <a:off x="639763" y="2732088"/>
            <a:ext cx="381000" cy="457200"/>
          </a:xfrm>
          <a:prstGeom prst="diagStripe">
            <a:avLst>
              <a:gd name="adj" fmla="val 8611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Diagonal Stripe 5"/>
          <p:cNvSpPr/>
          <p:nvPr/>
        </p:nvSpPr>
        <p:spPr>
          <a:xfrm rot="21222624">
            <a:off x="971550" y="2727325"/>
            <a:ext cx="381000" cy="457200"/>
          </a:xfrm>
          <a:prstGeom prst="diagStripe">
            <a:avLst>
              <a:gd name="adj" fmla="val 8611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19403397">
            <a:off x="784225" y="3268663"/>
            <a:ext cx="381000" cy="457200"/>
          </a:xfrm>
          <a:prstGeom prst="diagStripe">
            <a:avLst>
              <a:gd name="adj" fmla="val 8611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1066800" y="3276600"/>
            <a:ext cx="228600" cy="17526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990600" y="3124200"/>
            <a:ext cx="381000" cy="152400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5029200"/>
            <a:ext cx="815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8200" y="4953000"/>
            <a:ext cx="685800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4800600"/>
            <a:ext cx="381000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Circular Arrow 22"/>
          <p:cNvSpPr/>
          <p:nvPr/>
        </p:nvSpPr>
        <p:spPr>
          <a:xfrm>
            <a:off x="4419600" y="3962400"/>
            <a:ext cx="596900" cy="444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18461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4" name="Circular Arrow 23"/>
          <p:cNvSpPr/>
          <p:nvPr/>
        </p:nvSpPr>
        <p:spPr>
          <a:xfrm>
            <a:off x="2362200" y="3657600"/>
            <a:ext cx="368300" cy="2921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681319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" name="Circular Arrow 24"/>
          <p:cNvSpPr/>
          <p:nvPr/>
        </p:nvSpPr>
        <p:spPr>
          <a:xfrm>
            <a:off x="3200400" y="3657600"/>
            <a:ext cx="596900" cy="444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271950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6" name="Circular Arrow 25"/>
          <p:cNvSpPr/>
          <p:nvPr/>
        </p:nvSpPr>
        <p:spPr>
          <a:xfrm>
            <a:off x="2286000" y="2819400"/>
            <a:ext cx="533400" cy="3683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0287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" name="Circular Arrow 26"/>
          <p:cNvSpPr/>
          <p:nvPr/>
        </p:nvSpPr>
        <p:spPr>
          <a:xfrm rot="10950930">
            <a:off x="5267325" y="3438525"/>
            <a:ext cx="466725" cy="4540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" name="Circular Arrow 27"/>
          <p:cNvSpPr/>
          <p:nvPr/>
        </p:nvSpPr>
        <p:spPr>
          <a:xfrm>
            <a:off x="1676400" y="3048000"/>
            <a:ext cx="304800" cy="3683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749159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" name="Circular Arrow 18"/>
          <p:cNvSpPr/>
          <p:nvPr/>
        </p:nvSpPr>
        <p:spPr>
          <a:xfrm>
            <a:off x="3733800" y="2971800"/>
            <a:ext cx="609600" cy="520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" name="Circular Arrow 19"/>
          <p:cNvSpPr/>
          <p:nvPr/>
        </p:nvSpPr>
        <p:spPr>
          <a:xfrm>
            <a:off x="4419600" y="1828800"/>
            <a:ext cx="685800" cy="520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" name="Circular Arrow 20"/>
          <p:cNvSpPr/>
          <p:nvPr/>
        </p:nvSpPr>
        <p:spPr>
          <a:xfrm>
            <a:off x="5562600" y="2286000"/>
            <a:ext cx="685800" cy="6731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" name="Circular Arrow 21"/>
          <p:cNvSpPr/>
          <p:nvPr/>
        </p:nvSpPr>
        <p:spPr>
          <a:xfrm rot="5400000">
            <a:off x="3124200" y="2209800"/>
            <a:ext cx="596900" cy="5969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" name="Circular Arrow 28"/>
          <p:cNvSpPr/>
          <p:nvPr/>
        </p:nvSpPr>
        <p:spPr>
          <a:xfrm flipH="1">
            <a:off x="4724400" y="2743200"/>
            <a:ext cx="469900" cy="520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312" name="TextBox 41"/>
          <p:cNvSpPr txBox="1">
            <a:spLocks noChangeArrowheads="1"/>
          </p:cNvSpPr>
          <p:nvPr/>
        </p:nvSpPr>
        <p:spPr bwMode="auto">
          <a:xfrm>
            <a:off x="6804025" y="1447800"/>
            <a:ext cx="2339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Speed recovery</a:t>
            </a:r>
          </a:p>
        </p:txBody>
      </p:sp>
      <p:sp>
        <p:nvSpPr>
          <p:cNvPr id="34" name="Arc 33"/>
          <p:cNvSpPr/>
          <p:nvPr/>
        </p:nvSpPr>
        <p:spPr bwMode="auto">
          <a:xfrm rot="15961694">
            <a:off x="6607175" y="-3944937"/>
            <a:ext cx="1573213" cy="11964987"/>
          </a:xfrm>
          <a:prstGeom prst="arc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5" name="Arc 34"/>
          <p:cNvSpPr/>
          <p:nvPr/>
        </p:nvSpPr>
        <p:spPr bwMode="auto">
          <a:xfrm rot="16394694" flipH="1">
            <a:off x="6585744" y="-1835943"/>
            <a:ext cx="1622425" cy="11964987"/>
          </a:xfrm>
          <a:prstGeom prst="arc">
            <a:avLst>
              <a:gd name="adj1" fmla="val 16200000"/>
              <a:gd name="adj2" fmla="val 77223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2316" name="TextBox 36"/>
          <p:cNvSpPr txBox="1">
            <a:spLocks noChangeArrowheads="1"/>
          </p:cNvSpPr>
          <p:nvPr/>
        </p:nvSpPr>
        <p:spPr bwMode="auto">
          <a:xfrm>
            <a:off x="8305800" y="32766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CO</a:t>
            </a:r>
            <a:r>
              <a:rPr lang="en-US" baseline="-25000" dirty="0"/>
              <a:t>2</a:t>
            </a:r>
          </a:p>
        </p:txBody>
      </p:sp>
      <p:sp>
        <p:nvSpPr>
          <p:cNvPr id="12318" name="TextBox 38"/>
          <p:cNvSpPr txBox="1">
            <a:spLocks noChangeArrowheads="1"/>
          </p:cNvSpPr>
          <p:nvPr/>
        </p:nvSpPr>
        <p:spPr bwMode="auto">
          <a:xfrm>
            <a:off x="7467600" y="32766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US" baseline="-25000" dirty="0"/>
          </a:p>
        </p:txBody>
      </p:sp>
      <p:sp>
        <p:nvSpPr>
          <p:cNvPr id="12319" name="Up-Down Arrow 39"/>
          <p:cNvSpPr>
            <a:spLocks noChangeArrowheads="1"/>
          </p:cNvSpPr>
          <p:nvPr/>
        </p:nvSpPr>
        <p:spPr bwMode="auto">
          <a:xfrm>
            <a:off x="6858000" y="3810000"/>
            <a:ext cx="484188" cy="990600"/>
          </a:xfrm>
          <a:prstGeom prst="upDownArrow">
            <a:avLst>
              <a:gd name="adj1" fmla="val 50000"/>
              <a:gd name="adj2" fmla="val 50049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2320" name="TextBox 40"/>
          <p:cNvSpPr txBox="1">
            <a:spLocks noChangeArrowheads="1"/>
          </p:cNvSpPr>
          <p:nvPr/>
        </p:nvSpPr>
        <p:spPr bwMode="auto">
          <a:xfrm>
            <a:off x="6096000" y="39624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Heat</a:t>
            </a:r>
          </a:p>
        </p:txBody>
      </p:sp>
      <p:sp>
        <p:nvSpPr>
          <p:cNvPr id="12321" name="TextBox 41"/>
          <p:cNvSpPr txBox="1">
            <a:spLocks noChangeArrowheads="1"/>
          </p:cNvSpPr>
          <p:nvPr/>
        </p:nvSpPr>
        <p:spPr bwMode="auto">
          <a:xfrm>
            <a:off x="6781800" y="3276600"/>
            <a:ext cx="681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day</a:t>
            </a:r>
          </a:p>
        </p:txBody>
      </p:sp>
      <p:sp>
        <p:nvSpPr>
          <p:cNvPr id="12322" name="TextBox 42"/>
          <p:cNvSpPr txBox="1">
            <a:spLocks noChangeArrowheads="1"/>
          </p:cNvSpPr>
          <p:nvPr/>
        </p:nvSpPr>
        <p:spPr bwMode="auto">
          <a:xfrm>
            <a:off x="6629400" y="4648200"/>
            <a:ext cx="852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night</a:t>
            </a:r>
          </a:p>
        </p:txBody>
      </p:sp>
      <p:sp>
        <p:nvSpPr>
          <p:cNvPr id="12323" name="Right Arrow 35"/>
          <p:cNvSpPr>
            <a:spLocks noChangeArrowheads="1"/>
          </p:cNvSpPr>
          <p:nvPr/>
        </p:nvSpPr>
        <p:spPr bwMode="auto">
          <a:xfrm>
            <a:off x="8001000" y="1905000"/>
            <a:ext cx="977900" cy="152400"/>
          </a:xfrm>
          <a:prstGeom prst="rightArrow">
            <a:avLst>
              <a:gd name="adj1" fmla="val 50000"/>
              <a:gd name="adj2" fmla="val 499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Left-Right Arrow 1"/>
          <p:cNvSpPr/>
          <p:nvPr/>
        </p:nvSpPr>
        <p:spPr>
          <a:xfrm rot="5400000">
            <a:off x="7290816" y="4062984"/>
            <a:ext cx="990600" cy="484632"/>
          </a:xfrm>
          <a:prstGeom prst="left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 dirty="0"/>
          </a:p>
        </p:txBody>
      </p:sp>
      <p:sp>
        <p:nvSpPr>
          <p:cNvPr id="37" name="Left-Right Arrow 36"/>
          <p:cNvSpPr/>
          <p:nvPr/>
        </p:nvSpPr>
        <p:spPr>
          <a:xfrm rot="5400000">
            <a:off x="8052816" y="4062984"/>
            <a:ext cx="990600" cy="484632"/>
          </a:xfrm>
          <a:prstGeom prst="left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6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4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8467" y="6482378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Central Iowa wind farm (~100 1.3-MW turbines) </a:t>
            </a:r>
          </a:p>
          <a:p>
            <a:r>
              <a:rPr lang="en-US" dirty="0" smtClean="0"/>
              <a:t>Southern edge of a wind farm</a:t>
            </a:r>
          </a:p>
          <a:p>
            <a:r>
              <a:rPr lang="en-US" dirty="0" smtClean="0"/>
              <a:t>Corn-soybean cropping pattern (measurements made in corn)</a:t>
            </a:r>
          </a:p>
          <a:p>
            <a:r>
              <a:rPr lang="en-US" dirty="0" smtClean="0"/>
              <a:t>26 June – 7 September 2010; turbines off 0700 LST 26 July – 2300 LST 5 Aug 2300</a:t>
            </a:r>
          </a:p>
          <a:p>
            <a:r>
              <a:rPr lang="en-US" dirty="0" smtClean="0"/>
              <a:t>4 Eddy Covariance flux towers</a:t>
            </a:r>
          </a:p>
          <a:p>
            <a:r>
              <a:rPr lang="en-US" dirty="0" smtClean="0"/>
              <a:t>NREL/CU </a:t>
            </a:r>
            <a:r>
              <a:rPr lang="en-US" dirty="0" err="1" smtClean="0"/>
              <a:t>Lidar</a:t>
            </a:r>
            <a:r>
              <a:rPr lang="en-US" dirty="0" smtClean="0"/>
              <a:t> (J. Lundquist) (28 June-9 July)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Observations</a:t>
            </a:r>
            <a:endParaRPr lang="en-US" dirty="0"/>
          </a:p>
        </p:txBody>
      </p:sp>
      <p:pic>
        <p:nvPicPr>
          <p:cNvPr id="4" name="Content Placeholder 3" descr="5-27-09 Russ and Dan measurin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524000"/>
            <a:ext cx="9113851" cy="5334000"/>
          </a:xfrm>
        </p:spPr>
      </p:pic>
    </p:spTree>
    <p:extLst>
      <p:ext uri="{BB962C8B-B14F-4D97-AF65-F5344CB8AC3E}">
        <p14:creationId xmlns:p14="http://schemas.microsoft.com/office/powerpoint/2010/main" val="262556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Low-Budget Beginnings</a:t>
            </a:r>
            <a:endParaRPr lang="en-US" dirty="0"/>
          </a:p>
        </p:txBody>
      </p:sp>
      <p:pic>
        <p:nvPicPr>
          <p:cNvPr id="4" name="Content Placeholder 3" descr="6-23-09 x=8 D masts sun blocke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640" cy="5486400"/>
          </a:xfrm>
        </p:spPr>
      </p:pic>
    </p:spTree>
    <p:extLst>
      <p:ext uri="{BB962C8B-B14F-4D97-AF65-F5344CB8AC3E}">
        <p14:creationId xmlns:p14="http://schemas.microsoft.com/office/powerpoint/2010/main" val="126959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ind energy\AGU 2010\2010_central_iowa_met_proj_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8953500" cy="611505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553200" y="533400"/>
            <a:ext cx="2590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flux towers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maize canopy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 June – 7 Sept, 2010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CU/NREL </a:t>
            </a:r>
            <a:r>
              <a:rPr lang="en-US" sz="2400" dirty="0" err="1" smtClean="0">
                <a:solidFill>
                  <a:prstClr val="black"/>
                </a:solidFill>
              </a:rPr>
              <a:t>Lidar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28 June - 9 July 2010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lvl="0" indent="-285750">
              <a:spcBef>
                <a:spcPct val="20000"/>
              </a:spcBef>
            </a:pPr>
            <a:endParaRPr lang="en-US" sz="2800" dirty="0" smtClean="0"/>
          </a:p>
          <a:p>
            <a:pPr marL="285750" indent="-285750">
              <a:spcBef>
                <a:spcPct val="20000"/>
              </a:spcBef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7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4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1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0"/>
            <a:ext cx="91186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7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1162050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 smtClean="0"/>
              <a:t>Flux Tower Instrumentation</a:t>
            </a:r>
            <a:endParaRPr lang="en-US" sz="44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5041900"/>
          </a:xfrm>
        </p:spPr>
        <p:txBody>
          <a:bodyPr>
            <a:noAutofit/>
          </a:bodyPr>
          <a:lstStyle/>
          <a:p>
            <a:r>
              <a:rPr lang="en-US" sz="1800" dirty="0" smtClean="0"/>
              <a:t>Each tower</a:t>
            </a:r>
          </a:p>
          <a:p>
            <a:r>
              <a:rPr lang="en-US" sz="1800" dirty="0" smtClean="0"/>
              <a:t>--cup anemometer  at 9.1 m </a:t>
            </a:r>
          </a:p>
          <a:p>
            <a:r>
              <a:rPr lang="en-US" sz="1800" dirty="0" smtClean="0"/>
              <a:t>-- T &amp; RH  at 9.1 m and 5.3 m</a:t>
            </a:r>
          </a:p>
          <a:p>
            <a:r>
              <a:rPr lang="en-US" sz="1800" dirty="0" smtClean="0"/>
              <a:t>--sonic anemometer at 6.45 m</a:t>
            </a:r>
          </a:p>
          <a:p>
            <a:r>
              <a:rPr lang="en-US" sz="1800" dirty="0" smtClean="0"/>
              <a:t>---tipping bucket at 3.75 m</a:t>
            </a:r>
          </a:p>
          <a:p>
            <a:endParaRPr lang="en-US" sz="1800" dirty="0" smtClean="0"/>
          </a:p>
          <a:p>
            <a:r>
              <a:rPr lang="en-US" sz="1800" dirty="0" smtClean="0"/>
              <a:t>Two towers (reference and near-wake location) </a:t>
            </a:r>
          </a:p>
          <a:p>
            <a:r>
              <a:rPr lang="en-US" sz="1800" dirty="0" smtClean="0"/>
              <a:t>--Net radiometer</a:t>
            </a:r>
          </a:p>
          <a:p>
            <a:r>
              <a:rPr lang="en-US" sz="1800" dirty="0" smtClean="0"/>
              <a:t>--Open path CO2/H20 IRGA  LI-7500</a:t>
            </a:r>
          </a:p>
          <a:p>
            <a:endParaRPr lang="en-US" sz="1800" dirty="0" smtClean="0"/>
          </a:p>
          <a:p>
            <a:r>
              <a:rPr lang="en-US" sz="1800" dirty="0" smtClean="0"/>
              <a:t>Sonic anemometer and Li-7500  sampled at 20 Hz </a:t>
            </a:r>
            <a:r>
              <a:rPr lang="en-US" sz="1800" dirty="0" err="1" smtClean="0"/>
              <a:t>w</a:t>
            </a:r>
            <a:r>
              <a:rPr lang="en-US" sz="1800" dirty="0" smtClean="0"/>
              <a:t>/ 5 min averages</a:t>
            </a:r>
          </a:p>
          <a:p>
            <a:r>
              <a:rPr lang="en-US" sz="1800" dirty="0" smtClean="0"/>
              <a:t> T,  RH, cup anemometer, rain gage output archived at 5 min</a:t>
            </a:r>
            <a:endParaRPr lang="en-US" sz="1800" dirty="0"/>
          </a:p>
        </p:txBody>
      </p:sp>
      <p:pic>
        <p:nvPicPr>
          <p:cNvPr id="1026" name="Picture 2" descr="F:\Russ's images for Colo Wind farm\message4\IMG_0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30042" cy="510672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Focus on ‘differences’ in crop microclimate at flux tower locations</a:t>
            </a:r>
          </a:p>
          <a:p>
            <a:r>
              <a:rPr lang="en-US" dirty="0" smtClean="0"/>
              <a:t>Pay attention to wind direction</a:t>
            </a:r>
          </a:p>
          <a:p>
            <a:r>
              <a:rPr lang="en-US" dirty="0" smtClean="0"/>
              <a:t>Turbines on – turbines off</a:t>
            </a:r>
          </a:p>
          <a:p>
            <a:r>
              <a:rPr lang="en-US" dirty="0" smtClean="0"/>
              <a:t>Isolate instrument and location biases</a:t>
            </a:r>
          </a:p>
          <a:p>
            <a:pPr lvl="1"/>
            <a:r>
              <a:rPr lang="en-US" dirty="0" smtClean="0"/>
              <a:t>Reference sonic temperature ~ 0.6-0.8</a:t>
            </a:r>
            <a:r>
              <a:rPr lang="en-US" baseline="30000" dirty="0" smtClean="0"/>
              <a:t>o</a:t>
            </a:r>
            <a:r>
              <a:rPr lang="en-US" dirty="0" smtClean="0"/>
              <a:t>C high</a:t>
            </a:r>
          </a:p>
          <a:p>
            <a:pPr lvl="1"/>
            <a:r>
              <a:rPr lang="en-US" dirty="0" smtClean="0"/>
              <a:t>possible influence from localized advection (large pond and wet field 1 km SE of the reference tower)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stern iowa (4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6507778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291618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Outline: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Motivation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Conceptual Model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Field Experiment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Preliminary Results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838200"/>
            <a:ext cx="342900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Low-Level Jet</a:t>
            </a:r>
          </a:p>
          <a:p>
            <a:pPr marL="285750" indent="-28575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Wind Shear</a:t>
            </a:r>
          </a:p>
          <a:p>
            <a:pPr marL="285750" indent="-28575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2011 Field Campaign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2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 speed comparison at 9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25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86200"/>
            <a:ext cx="258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219200"/>
            <a:ext cx="237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3886200"/>
            <a:ext cx="239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graphicFrame>
        <p:nvGraphicFramePr>
          <p:cNvPr id="9" name="Content Placeholder 14"/>
          <p:cNvGraphicFramePr>
            <a:graphicFrameLocks/>
          </p:cNvGraphicFramePr>
          <p:nvPr/>
        </p:nvGraphicFramePr>
        <p:xfrm>
          <a:off x="381000" y="1447800"/>
          <a:ext cx="4040188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3"/>
          <p:cNvGraphicFramePr>
            <a:graphicFrameLocks/>
          </p:cNvGraphicFramePr>
          <p:nvPr/>
        </p:nvGraphicFramePr>
        <p:xfrm>
          <a:off x="533400" y="4114800"/>
          <a:ext cx="4041775" cy="250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876800" y="14478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ontent Placeholder 11"/>
          <p:cNvGraphicFramePr>
            <a:graphicFrameLocks/>
          </p:cNvGraphicFramePr>
          <p:nvPr/>
        </p:nvGraphicFramePr>
        <p:xfrm>
          <a:off x="4876800" y="4114800"/>
          <a:ext cx="4041775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Oval 13"/>
          <p:cNvSpPr/>
          <p:nvPr/>
        </p:nvSpPr>
        <p:spPr>
          <a:xfrm>
            <a:off x="381000" y="12192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" y="38862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9800" y="38100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11430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8759232">
            <a:off x="-282543" y="448923"/>
            <a:ext cx="190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Preliminary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 speed comparison at 9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25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86200"/>
            <a:ext cx="258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219200"/>
            <a:ext cx="237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3886200"/>
            <a:ext cx="239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graphicFrame>
        <p:nvGraphicFramePr>
          <p:cNvPr id="9" name="Content Placeholder 14"/>
          <p:cNvGraphicFramePr>
            <a:graphicFrameLocks/>
          </p:cNvGraphicFramePr>
          <p:nvPr/>
        </p:nvGraphicFramePr>
        <p:xfrm>
          <a:off x="381000" y="1447800"/>
          <a:ext cx="4040188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3"/>
          <p:cNvGraphicFramePr>
            <a:graphicFrameLocks/>
          </p:cNvGraphicFramePr>
          <p:nvPr/>
        </p:nvGraphicFramePr>
        <p:xfrm>
          <a:off x="533400" y="4114800"/>
          <a:ext cx="4041775" cy="250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876800" y="14478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ontent Placeholder 11"/>
          <p:cNvGraphicFramePr>
            <a:graphicFrameLocks/>
          </p:cNvGraphicFramePr>
          <p:nvPr/>
        </p:nvGraphicFramePr>
        <p:xfrm>
          <a:off x="4876800" y="4114800"/>
          <a:ext cx="4041775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Oval 13"/>
          <p:cNvSpPr/>
          <p:nvPr/>
        </p:nvSpPr>
        <p:spPr>
          <a:xfrm>
            <a:off x="1676400" y="12192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38100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39000" y="38100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10400" y="11430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05200" y="2971800"/>
            <a:ext cx="3048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Daytime wind speed decrease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2819400" y="29718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759232">
            <a:off x="-282543" y="448923"/>
            <a:ext cx="190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Preliminary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TKE comparison at 6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25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886200"/>
            <a:ext cx="258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219200"/>
            <a:ext cx="237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886200"/>
            <a:ext cx="239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graphicFrame>
        <p:nvGraphicFramePr>
          <p:cNvPr id="9" name="Content Placeholder 11"/>
          <p:cNvGraphicFramePr>
            <a:graphicFrameLocks/>
          </p:cNvGraphicFramePr>
          <p:nvPr/>
        </p:nvGraphicFramePr>
        <p:xfrm>
          <a:off x="381000" y="1447800"/>
          <a:ext cx="4191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12"/>
          <p:cNvGraphicFramePr>
            <a:graphicFrameLocks/>
          </p:cNvGraphicFramePr>
          <p:nvPr/>
        </p:nvGraphicFramePr>
        <p:xfrm>
          <a:off x="381000" y="4191000"/>
          <a:ext cx="4191000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1"/>
          <p:cNvGraphicFramePr>
            <a:graphicFrameLocks/>
          </p:cNvGraphicFramePr>
          <p:nvPr/>
        </p:nvGraphicFramePr>
        <p:xfrm>
          <a:off x="4800600" y="1447800"/>
          <a:ext cx="4192588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12"/>
          <p:cNvGraphicFramePr>
            <a:graphicFrameLocks/>
          </p:cNvGraphicFramePr>
          <p:nvPr/>
        </p:nvGraphicFramePr>
        <p:xfrm>
          <a:off x="4949825" y="4114800"/>
          <a:ext cx="4194175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52800" y="3657600"/>
            <a:ext cx="25908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More turbulence at night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1828800" y="26670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200400" y="28956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759232">
            <a:off x="-282543" y="448923"/>
            <a:ext cx="190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Preliminary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’w’ comparison at 6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25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962400"/>
            <a:ext cx="258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219200"/>
            <a:ext cx="237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3962400"/>
            <a:ext cx="239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graphicFrame>
        <p:nvGraphicFramePr>
          <p:cNvPr id="9" name="Content Placeholder 10"/>
          <p:cNvGraphicFramePr>
            <a:graphicFrameLocks/>
          </p:cNvGraphicFramePr>
          <p:nvPr/>
        </p:nvGraphicFramePr>
        <p:xfrm>
          <a:off x="457200" y="1447800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15"/>
          <p:cNvGraphicFramePr>
            <a:graphicFrameLocks/>
          </p:cNvGraphicFramePr>
          <p:nvPr/>
        </p:nvGraphicFramePr>
        <p:xfrm>
          <a:off x="457200" y="4191000"/>
          <a:ext cx="4267200" cy="250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4"/>
          <p:cNvGraphicFramePr>
            <a:graphicFrameLocks/>
          </p:cNvGraphicFramePr>
          <p:nvPr/>
        </p:nvGraphicFramePr>
        <p:xfrm>
          <a:off x="4724400" y="1447800"/>
          <a:ext cx="4268788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13"/>
          <p:cNvGraphicFramePr>
            <a:graphicFrameLocks/>
          </p:cNvGraphicFramePr>
          <p:nvPr/>
        </p:nvGraphicFramePr>
        <p:xfrm>
          <a:off x="4800600" y="4191000"/>
          <a:ext cx="4194175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10800000">
            <a:off x="1828800" y="2667000"/>
            <a:ext cx="14478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9000" y="3733800"/>
            <a:ext cx="3200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Higher nighttime surface stress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3200400" y="28956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8759232">
            <a:off x="-282543" y="448923"/>
            <a:ext cx="190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Preliminary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temperature comparison at 9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25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962400"/>
            <a:ext cx="258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219200"/>
            <a:ext cx="237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3962400"/>
            <a:ext cx="239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457200" y="4191000"/>
          <a:ext cx="4041775" cy="235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/>
        </p:nvGraphicFramePr>
        <p:xfrm>
          <a:off x="4876800" y="1447800"/>
          <a:ext cx="4040188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7"/>
          <p:cNvGraphicFramePr>
            <a:graphicFrameLocks/>
          </p:cNvGraphicFramePr>
          <p:nvPr/>
        </p:nvGraphicFramePr>
        <p:xfrm>
          <a:off x="4876800" y="4191000"/>
          <a:ext cx="4041775" cy="236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57200" y="1524000"/>
          <a:ext cx="4038599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95400" y="2971800"/>
            <a:ext cx="3429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Cooler during day, warmer at night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676400" y="25908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3771900" y="2628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34200" y="2971800"/>
            <a:ext cx="533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?</a:t>
            </a:r>
            <a:endParaRPr lang="en-US" sz="2000" b="1" dirty="0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467600" y="27432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7162800" y="3733800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8759232">
            <a:off x="-282543" y="448923"/>
            <a:ext cx="190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Preliminary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Carbon flux w’CO</a:t>
            </a:r>
            <a:r>
              <a:rPr lang="en-US" baseline="-25000" dirty="0" smtClean="0"/>
              <a:t>2</a:t>
            </a:r>
            <a:r>
              <a:rPr lang="en-US" dirty="0" smtClean="0"/>
              <a:t>’ around peak LAI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NW     W     NW    W    SW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W    SW   W   SW    S       SE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Placeholder 7"/>
          <p:cNvSpPr txBox="1">
            <a:spLocks/>
          </p:cNvSpPr>
          <p:nvPr/>
        </p:nvSpPr>
        <p:spPr>
          <a:xfrm>
            <a:off x="838200" y="5791200"/>
            <a:ext cx="685800" cy="334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9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Jul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3733800" y="5791200"/>
            <a:ext cx="762000" cy="334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10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Jul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4953000" y="5791200"/>
            <a:ext cx="762000" cy="334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10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Jul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7848600" y="5791200"/>
            <a:ext cx="762000" cy="334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11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Jul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25146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Higher carbon uptake by crop behind turbines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34000" y="3124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85800" y="1524000"/>
            <a:ext cx="2895600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29200" y="1447800"/>
            <a:ext cx="2895600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2667000" y="30480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24200" y="4876800"/>
            <a:ext cx="19812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Higher nighttime respiration behind turbines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6200000" flipV="1">
            <a:off x="3276600" y="41910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759232">
            <a:off x="-282543" y="448923"/>
            <a:ext cx="190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Preliminary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Preliminary analysis seemed to show a measureable influence of turbines on microclimate over crops.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5200" dirty="0" smtClean="0">
                <a:solidFill>
                  <a:srgbClr val="FF0000"/>
                </a:solidFill>
              </a:rPr>
              <a:t>However</a:t>
            </a:r>
          </a:p>
          <a:p>
            <a:r>
              <a:rPr lang="en-US" dirty="0" smtClean="0"/>
              <a:t>More in-depth analysis (wavelets, spectral analysis), more days of observation, different overall wind conditions shows more inconsistencies</a:t>
            </a:r>
          </a:p>
          <a:p>
            <a:r>
              <a:rPr lang="en-US" dirty="0" smtClean="0"/>
              <a:t>Not sure that preliminary measurements represent general conditions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45790"/>
            <a:ext cx="8042276" cy="1336956"/>
          </a:xfrm>
        </p:spPr>
        <p:txBody>
          <a:bodyPr/>
          <a:lstStyle/>
          <a:p>
            <a:r>
              <a:rPr kumimoji="1" lang="en-US" sz="2800" b="1" dirty="0" smtClean="0"/>
              <a:t>The dynamics of the lower atmosphere are complex, especially at night</a:t>
            </a:r>
            <a:endParaRPr kumimoji="1" lang="en-US" sz="2800" b="1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1209" y="2091765"/>
            <a:ext cx="6673513" cy="4741558"/>
            <a:chOff x="391" y="887"/>
            <a:chExt cx="4680" cy="3563"/>
          </a:xfrm>
        </p:grpSpPr>
        <p:pic>
          <p:nvPicPr>
            <p:cNvPr id="62157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03"/>
            <a:stretch>
              <a:fillRect/>
            </a:stretch>
          </p:blipFill>
          <p:spPr bwMode="auto">
            <a:xfrm>
              <a:off x="538" y="887"/>
              <a:ext cx="4533" cy="3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1573" name="Text Box 5"/>
            <p:cNvSpPr txBox="1">
              <a:spLocks noChangeArrowheads="1"/>
            </p:cNvSpPr>
            <p:nvPr/>
          </p:nvSpPr>
          <p:spPr bwMode="auto">
            <a:xfrm>
              <a:off x="1235" y="3964"/>
              <a:ext cx="1035" cy="4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 dirty="0"/>
                <a:t>Wind Speed [ms</a:t>
              </a:r>
              <a:r>
                <a:rPr lang="en-US" b="0" baseline="30000" dirty="0"/>
                <a:t>-1</a:t>
              </a:r>
              <a:r>
                <a:rPr lang="en-US" b="0" dirty="0"/>
                <a:t>]</a:t>
              </a:r>
            </a:p>
          </p:txBody>
        </p:sp>
        <p:sp>
          <p:nvSpPr>
            <p:cNvPr id="621574" name="Text Box 6"/>
            <p:cNvSpPr txBox="1">
              <a:spLocks noChangeArrowheads="1"/>
            </p:cNvSpPr>
            <p:nvPr/>
          </p:nvSpPr>
          <p:spPr bwMode="auto">
            <a:xfrm>
              <a:off x="3354" y="3964"/>
              <a:ext cx="1391" cy="4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/>
                <a:t>Potential Temperature [K]</a:t>
              </a:r>
            </a:p>
          </p:txBody>
        </p:sp>
        <p:sp>
          <p:nvSpPr>
            <p:cNvPr id="621575" name="Text Box 7"/>
            <p:cNvSpPr txBox="1">
              <a:spLocks noChangeArrowheads="1"/>
            </p:cNvSpPr>
            <p:nvPr/>
          </p:nvSpPr>
          <p:spPr bwMode="auto">
            <a:xfrm rot="16200000">
              <a:off x="-61" y="2147"/>
              <a:ext cx="1358" cy="4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 dirty="0"/>
                <a:t>Height above surface [</a:t>
              </a:r>
              <a:r>
                <a:rPr lang="en-US" b="0" dirty="0" err="1"/>
                <a:t>m</a:t>
              </a:r>
              <a:r>
                <a:rPr lang="en-US" b="0" dirty="0"/>
                <a:t>]</a:t>
              </a:r>
            </a:p>
          </p:txBody>
        </p:sp>
        <p:sp>
          <p:nvSpPr>
            <p:cNvPr id="621577" name="Text Box 9"/>
            <p:cNvSpPr txBox="1">
              <a:spLocks noChangeArrowheads="1"/>
            </p:cNvSpPr>
            <p:nvPr/>
          </p:nvSpPr>
          <p:spPr bwMode="auto">
            <a:xfrm rot="16200000">
              <a:off x="2230" y="2151"/>
              <a:ext cx="1358" cy="4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/>
                <a:t>Height above surface [m]</a:t>
              </a:r>
            </a:p>
          </p:txBody>
        </p:sp>
        <p:sp>
          <p:nvSpPr>
            <p:cNvPr id="621578" name="Text Box 10"/>
            <p:cNvSpPr txBox="1">
              <a:spLocks noChangeArrowheads="1"/>
            </p:cNvSpPr>
            <p:nvPr/>
          </p:nvSpPr>
          <p:spPr bwMode="auto">
            <a:xfrm>
              <a:off x="1161" y="955"/>
              <a:ext cx="1102" cy="8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/>
                <a:t>1800 LST            </a:t>
              </a:r>
            </a:p>
            <a:p>
              <a:r>
                <a:rPr lang="en-US" sz="1600" b="0" dirty="0">
                  <a:solidFill>
                    <a:srgbClr val="33CC33"/>
                  </a:solidFill>
                </a:rPr>
                <a:t>2200 LST</a:t>
              </a:r>
            </a:p>
            <a:p>
              <a:r>
                <a:rPr lang="en-US" sz="1600" b="0" dirty="0">
                  <a:solidFill>
                    <a:srgbClr val="3366FF"/>
                  </a:solidFill>
                </a:rPr>
                <a:t>0200 LST</a:t>
              </a:r>
            </a:p>
            <a:p>
              <a:r>
                <a:rPr lang="en-US" sz="1600" b="0" dirty="0">
                  <a:solidFill>
                    <a:srgbClr val="CC0066"/>
                  </a:solidFill>
                </a:rPr>
                <a:t>0800 LST</a:t>
              </a:r>
            </a:p>
          </p:txBody>
        </p:sp>
        <p:sp>
          <p:nvSpPr>
            <p:cNvPr id="621579" name="Text Box 11"/>
            <p:cNvSpPr txBox="1">
              <a:spLocks noChangeArrowheads="1"/>
            </p:cNvSpPr>
            <p:nvPr/>
          </p:nvSpPr>
          <p:spPr bwMode="auto">
            <a:xfrm>
              <a:off x="3315" y="960"/>
              <a:ext cx="1102" cy="8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b="0"/>
                <a:t>1800 LST            </a:t>
              </a:r>
            </a:p>
            <a:p>
              <a:r>
                <a:rPr lang="en-US" sz="1600" b="0">
                  <a:solidFill>
                    <a:srgbClr val="33CC33"/>
                  </a:solidFill>
                </a:rPr>
                <a:t>2200 LST</a:t>
              </a:r>
            </a:p>
            <a:p>
              <a:r>
                <a:rPr lang="en-US" sz="1600" b="0">
                  <a:solidFill>
                    <a:srgbClr val="3366FF"/>
                  </a:solidFill>
                </a:rPr>
                <a:t>0200 LST</a:t>
              </a:r>
            </a:p>
            <a:p>
              <a:r>
                <a:rPr lang="en-US" sz="1600" b="0">
                  <a:solidFill>
                    <a:srgbClr val="CC0066"/>
                  </a:solidFill>
                </a:rPr>
                <a:t>0800 LST</a:t>
              </a:r>
            </a:p>
          </p:txBody>
        </p:sp>
      </p:grpSp>
      <p:sp>
        <p:nvSpPr>
          <p:cNvPr id="621581" name="Text Box 13"/>
          <p:cNvSpPr txBox="1">
            <a:spLocks noChangeArrowheads="1"/>
          </p:cNvSpPr>
          <p:nvPr/>
        </p:nvSpPr>
        <p:spPr bwMode="auto">
          <a:xfrm>
            <a:off x="6970826" y="6067037"/>
            <a:ext cx="21762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/>
              <a:t>Poulos</a:t>
            </a:r>
            <a:r>
              <a:rPr lang="en-US" sz="1400" dirty="0"/>
              <a:t>, </a:t>
            </a:r>
            <a:r>
              <a:rPr lang="en-US" sz="1400" dirty="0" err="1"/>
              <a:t>Blumen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Fritts</a:t>
            </a:r>
            <a:r>
              <a:rPr lang="en-US" sz="1400" dirty="0"/>
              <a:t>, Lundquist, et al.,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2002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83385" y="1246089"/>
            <a:ext cx="811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Radiosonde</a:t>
            </a:r>
            <a:r>
              <a:rPr lang="en-US" dirty="0" smtClean="0"/>
              <a:t> profiles demonstrate that the cooling of the surface overnight is accompanied by dramatic accelerations in the winds</a:t>
            </a:r>
            <a:endParaRPr lang="en-US" dirty="0"/>
          </a:p>
        </p:txBody>
      </p:sp>
      <p:pic>
        <p:nvPicPr>
          <p:cNvPr id="13" name="Picture 3" descr="wind_turbine_BKG_Righ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969" y="0"/>
            <a:ext cx="46230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438400" y="6550223"/>
            <a:ext cx="20255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Julie.Lundquist@nrel.gov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31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6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Models </a:t>
            </a:r>
            <a:r>
              <a:rPr lang="en-US" dirty="0"/>
              <a:t>D</a:t>
            </a:r>
            <a:r>
              <a:rPr lang="en-US" dirty="0" smtClean="0"/>
              <a:t>on’t </a:t>
            </a:r>
            <a:r>
              <a:rPr lang="en-US" dirty="0"/>
              <a:t>C</a:t>
            </a:r>
            <a:r>
              <a:rPr lang="en-US" dirty="0" smtClean="0"/>
              <a:t>apture </a:t>
            </a:r>
            <a:r>
              <a:rPr lang="en-US" dirty="0"/>
              <a:t>H</a:t>
            </a:r>
            <a:r>
              <a:rPr lang="en-US" dirty="0" smtClean="0"/>
              <a:t>eight of Jet Max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43400" y="914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courtesy of K. Carter and Adam </a:t>
            </a:r>
            <a:r>
              <a:rPr lang="en-US" dirty="0" err="1" smtClean="0"/>
              <a:t>Deppe</a:t>
            </a:r>
            <a:r>
              <a:rPr lang="en-US" dirty="0" smtClean="0"/>
              <a:t>, ISU</a:t>
            </a:r>
            <a:endParaRPr lang="en-US" dirty="0"/>
          </a:p>
        </p:txBody>
      </p:sp>
      <p:pic>
        <p:nvPicPr>
          <p:cNvPr id="20" name="Picture 19" descr="Kristys Jet-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" y="1244600"/>
            <a:ext cx="9144000" cy="5613400"/>
          </a:xfrm>
          <a:prstGeom prst="rect">
            <a:avLst/>
          </a:prstGeom>
        </p:spPr>
      </p:pic>
      <p:sp>
        <p:nvSpPr>
          <p:cNvPr id="21" name="Left Arrow 20"/>
          <p:cNvSpPr/>
          <p:nvPr/>
        </p:nvSpPr>
        <p:spPr>
          <a:xfrm>
            <a:off x="5486400" y="5334000"/>
            <a:ext cx="1511808" cy="228600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5486400" y="5562600"/>
            <a:ext cx="1511808" cy="2286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43000" y="5638800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143000" y="5410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10400" y="5257800"/>
            <a:ext cx="142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86600" y="5486400"/>
            <a:ext cx="883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5867400"/>
            <a:ext cx="28956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86740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0" y="5867400"/>
            <a:ext cx="0" cy="22860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1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21258" y="3185983"/>
            <a:ext cx="9143999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F3661"/>
                </a:solidFill>
                <a:latin typeface="+mj-lt"/>
                <a:ea typeface="+mj-ea"/>
                <a:cs typeface="+mj-cs"/>
              </a:rPr>
              <a:t>And these are “typical” </a:t>
            </a:r>
            <a:r>
              <a:rPr lang="en-US" sz="2400" b="1" dirty="0" err="1" smtClean="0">
                <a:solidFill>
                  <a:srgbClr val="0F3661"/>
                </a:solidFill>
                <a:latin typeface="+mj-lt"/>
                <a:ea typeface="+mj-ea"/>
                <a:cs typeface="+mj-cs"/>
              </a:rPr>
              <a:t>midwestern</a:t>
            </a:r>
            <a:r>
              <a:rPr lang="en-US" sz="2400" b="1" dirty="0" smtClean="0">
                <a:solidFill>
                  <a:srgbClr val="0F3661"/>
                </a:solidFill>
                <a:latin typeface="+mj-lt"/>
                <a:ea typeface="+mj-ea"/>
                <a:cs typeface="+mj-cs"/>
              </a:rPr>
              <a:t> conditions!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F366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49275" y="91742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F3661"/>
                </a:solidFill>
              </a:rPr>
              <a:t>Observed wind speed profiles (</a:t>
            </a:r>
            <a:r>
              <a:rPr lang="en-US" sz="2800" dirty="0" err="1" smtClean="0">
                <a:solidFill>
                  <a:srgbClr val="0F3661"/>
                </a:solidFill>
              </a:rPr>
              <a:t>Windcube</a:t>
            </a:r>
            <a:r>
              <a:rPr lang="en-US" sz="2800" dirty="0" smtClean="0">
                <a:solidFill>
                  <a:srgbClr val="0F3661"/>
                </a:solidFill>
              </a:rPr>
              <a:t> </a:t>
            </a:r>
            <a:r>
              <a:rPr lang="en-US" sz="2800" dirty="0" err="1" smtClean="0">
                <a:solidFill>
                  <a:srgbClr val="0F3661"/>
                </a:solidFill>
              </a:rPr>
              <a:t>lidar</a:t>
            </a:r>
            <a:r>
              <a:rPr lang="en-US" sz="2800" dirty="0" smtClean="0">
                <a:solidFill>
                  <a:srgbClr val="0F3661"/>
                </a:solidFill>
              </a:rPr>
              <a:t>, summer, </a:t>
            </a:r>
            <a:r>
              <a:rPr lang="en-US" sz="2800" dirty="0" err="1" smtClean="0">
                <a:solidFill>
                  <a:srgbClr val="0F3661"/>
                </a:solidFill>
              </a:rPr>
              <a:t>midwest</a:t>
            </a:r>
            <a:r>
              <a:rPr lang="en-US" sz="2800" dirty="0" smtClean="0">
                <a:solidFill>
                  <a:srgbClr val="0F3661"/>
                </a:solidFill>
              </a:rPr>
              <a:t> US) exhibit more variability than is traditionally considered in CFD</a:t>
            </a:r>
            <a:endParaRPr lang="en-US" sz="2800" b="1" dirty="0">
              <a:solidFill>
                <a:srgbClr val="0F3661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Bp_48Hr_Spd_Contour_30_06_2010--02_07_20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849" y="1648662"/>
            <a:ext cx="9009150" cy="51831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4934598" y="3833313"/>
            <a:ext cx="1129513" cy="2490524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4536" y="4729759"/>
            <a:ext cx="140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Turbine Wake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7491" y="3511891"/>
            <a:ext cx="99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LLJ Max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~ 12 </a:t>
            </a:r>
            <a:r>
              <a:rPr lang="en-US" dirty="0" err="1" smtClean="0">
                <a:solidFill>
                  <a:srgbClr val="000000"/>
                </a:solidFill>
              </a:rPr>
              <a:t>m/s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2720" y="2037020"/>
            <a:ext cx="99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LLJ Max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~ 16 </a:t>
            </a:r>
            <a:r>
              <a:rPr lang="en-US" dirty="0" err="1" smtClean="0">
                <a:solidFill>
                  <a:srgbClr val="000000"/>
                </a:solidFill>
              </a:rPr>
              <a:t>m/s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8281" y="6396334"/>
            <a:ext cx="3255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Rhodes,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Aitken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Lundquist, 2010, 2011</a:t>
            </a:r>
          </a:p>
          <a:p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Julie.Lundquist@colorado.edu</a:t>
            </a:r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2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Motivation:  </a:t>
            </a:r>
            <a:br>
              <a:rPr lang="en-US" b="1" dirty="0" smtClean="0"/>
            </a:br>
            <a:r>
              <a:rPr lang="en-US" b="1" dirty="0" smtClean="0"/>
              <a:t>Two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447800"/>
            <a:ext cx="5334000" cy="5410200"/>
          </a:xfrm>
        </p:spPr>
        <p:txBody>
          <a:bodyPr>
            <a:normAutofit fontScale="55000" lnSpcReduction="20000"/>
          </a:bodyPr>
          <a:lstStyle/>
          <a:p>
            <a:r>
              <a:rPr lang="en-US" sz="3636" b="1" dirty="0" smtClean="0"/>
              <a:t>Public acceptance of wind turbines </a:t>
            </a:r>
          </a:p>
          <a:p>
            <a:pPr lvl="1"/>
            <a:r>
              <a:rPr lang="en-US" sz="3273" dirty="0" smtClean="0"/>
              <a:t>Multi-use, high-land-value environment</a:t>
            </a:r>
          </a:p>
          <a:p>
            <a:pPr lvl="1"/>
            <a:r>
              <a:rPr lang="en-US" sz="3273" dirty="0" smtClean="0"/>
              <a:t>Crops are tuned to climate conditions</a:t>
            </a:r>
          </a:p>
          <a:p>
            <a:pPr lvl="1">
              <a:buNone/>
            </a:pPr>
            <a:endParaRPr lang="en-US" sz="3273" dirty="0" smtClean="0"/>
          </a:p>
          <a:p>
            <a:pPr lvl="1">
              <a:buNone/>
            </a:pPr>
            <a:r>
              <a:rPr lang="en-US" sz="3273" b="1" dirty="0" smtClean="0">
                <a:solidFill>
                  <a:srgbClr val="FF0000"/>
                </a:solidFill>
              </a:rPr>
              <a:t>Do changes in temperature, humidity, wind speed, turbulence, and CO</a:t>
            </a:r>
            <a:r>
              <a:rPr lang="en-US" sz="3273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73" b="1" dirty="0" smtClean="0">
                <a:solidFill>
                  <a:srgbClr val="FF0000"/>
                </a:solidFill>
              </a:rPr>
              <a:t> due to wind turbines influence crop growth and yield?</a:t>
            </a:r>
          </a:p>
          <a:p>
            <a:pPr lvl="1"/>
            <a:endParaRPr lang="en-US" sz="3273" dirty="0" smtClean="0"/>
          </a:p>
          <a:p>
            <a:r>
              <a:rPr lang="en-US" sz="3636" b="1" dirty="0" err="1" smtClean="0"/>
              <a:t>Testbed</a:t>
            </a:r>
            <a:r>
              <a:rPr lang="en-US" sz="3636" b="1" dirty="0" smtClean="0"/>
              <a:t> for validating high-resolution models of wind-farm performance and coupling to surface and PBL</a:t>
            </a:r>
          </a:p>
          <a:p>
            <a:pPr lvl="1"/>
            <a:r>
              <a:rPr lang="en-US" sz="3273" dirty="0" smtClean="0"/>
              <a:t>General understanding of impacts of turbines</a:t>
            </a:r>
          </a:p>
          <a:p>
            <a:pPr lvl="1"/>
            <a:r>
              <a:rPr lang="en-US" sz="3273" dirty="0" smtClean="0"/>
              <a:t>Understand turbine-turbine interaction and wind-farm performance</a:t>
            </a:r>
          </a:p>
          <a:p>
            <a:pPr lvl="1"/>
            <a:r>
              <a:rPr lang="en-US" sz="3273" dirty="0" smtClean="0"/>
              <a:t>Options for further wind farm build-out:  Go higher?  More dense?</a:t>
            </a:r>
          </a:p>
          <a:p>
            <a:pPr lvl="1"/>
            <a:r>
              <a:rPr lang="en-US" sz="3273" dirty="0" smtClean="0"/>
              <a:t>Iowa has a flat terrain, strong LLJ, not unlike coastal jets, many existing </a:t>
            </a:r>
            <a:r>
              <a:rPr lang="en-US" sz="3273" dirty="0" err="1" smtClean="0"/>
              <a:t>windfarms</a:t>
            </a:r>
            <a:r>
              <a:rPr lang="en-US" sz="3273" dirty="0" smtClean="0"/>
              <a:t> and component manufacturers:   good zero-order </a:t>
            </a:r>
            <a:r>
              <a:rPr lang="en-US" sz="3273" dirty="0" err="1" smtClean="0"/>
              <a:t>testbed</a:t>
            </a:r>
            <a:r>
              <a:rPr lang="en-US" sz="3273" dirty="0" smtClean="0"/>
              <a:t> for off-shore technologies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5" descr="IMG_04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57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</a:rPr>
              <a:t>Directional shear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of 20 degrees across the rotor disk is common</a:t>
            </a:r>
            <a:endParaRPr lang="en-US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Content Placeholder 5" descr="Ap_48Hr_Dir_Contour_30_06_2010--02_07_201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12" r="-3412"/>
          <a:stretch>
            <a:fillRect/>
          </a:stretch>
        </p:blipFill>
        <p:spPr>
          <a:xfrm>
            <a:off x="149402" y="1469482"/>
            <a:ext cx="8591551" cy="471158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316658"/>
            <a:ext cx="9143999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And these are “typical”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midwestern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 conditions!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2110154" y="2872154"/>
            <a:ext cx="3983370" cy="2399323"/>
            <a:chOff x="2110154" y="2872154"/>
            <a:chExt cx="3983370" cy="2399323"/>
          </a:xfrm>
        </p:grpSpPr>
        <p:sp>
          <p:nvSpPr>
            <p:cNvPr id="9" name="Up-Down Arrow 8"/>
            <p:cNvSpPr/>
            <p:nvPr/>
          </p:nvSpPr>
          <p:spPr>
            <a:xfrm>
              <a:off x="5353544" y="3165231"/>
              <a:ext cx="410308" cy="1953846"/>
            </a:xfrm>
            <a:prstGeom prst="up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-Down Arrow 10"/>
            <p:cNvSpPr/>
            <p:nvPr/>
          </p:nvSpPr>
          <p:spPr>
            <a:xfrm>
              <a:off x="2110154" y="3317631"/>
              <a:ext cx="410308" cy="1953846"/>
            </a:xfrm>
            <a:prstGeom prst="up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0154" y="2872154"/>
              <a:ext cx="3983370" cy="369332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Considerable nocturnal directional shear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22971" y="6345837"/>
            <a:ext cx="3255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Rhodes,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Aitken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Lundquist, 2010, 2011</a:t>
            </a:r>
          </a:p>
          <a:p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Julie.Lundquist@colorado.edu</a:t>
            </a:r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ind resourc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2800" y="1066800"/>
            <a:ext cx="1636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valid are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these off-shore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estimates?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00800" y="1752600"/>
            <a:ext cx="685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943600" y="1752600"/>
            <a:ext cx="11430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23759" y="2438400"/>
            <a:ext cx="2620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It is much easier and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less expensive to validate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and improve models at </a:t>
            </a:r>
          </a:p>
          <a:p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n-shore sites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6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Field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Same location</a:t>
            </a:r>
          </a:p>
          <a:p>
            <a:r>
              <a:rPr lang="en-US" dirty="0" smtClean="0"/>
              <a:t>Measure from June-August</a:t>
            </a:r>
          </a:p>
          <a:p>
            <a:r>
              <a:rPr lang="en-US" dirty="0" smtClean="0"/>
              <a:t>Six measurement stations (instead of 4); four provided by National Center for Atmospheric Research</a:t>
            </a:r>
          </a:p>
          <a:p>
            <a:r>
              <a:rPr lang="en-US" dirty="0" smtClean="0"/>
              <a:t>Two </a:t>
            </a:r>
            <a:r>
              <a:rPr lang="en-US" dirty="0" err="1" smtClean="0"/>
              <a:t>lidars</a:t>
            </a:r>
            <a:r>
              <a:rPr lang="en-US" dirty="0" smtClean="0"/>
              <a:t> (one upwind, one downwind)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Wind Energy Science, Engineering and Policy Research Experience for Undergraduates</a:t>
            </a:r>
            <a:r>
              <a:rPr lang="en-US" dirty="0" smtClean="0"/>
              <a:t>:  10 openings, 260 applicants, 34 states, 70 women, 12 with 4.00 GPA.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780782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With such interest from young people wind </a:t>
            </a:r>
            <a:r>
              <a:rPr lang="en-US" sz="3200" b="1" dirty="0">
                <a:solidFill>
                  <a:srgbClr val="FF0000"/>
                </a:solidFill>
              </a:rPr>
              <a:t>e</a:t>
            </a:r>
            <a:r>
              <a:rPr lang="en-US" sz="3200" b="1" dirty="0" smtClean="0">
                <a:solidFill>
                  <a:srgbClr val="FF0000"/>
                </a:solidFill>
              </a:rPr>
              <a:t>nergy has a bright future in Iowa!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8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have fragmented evidence that turbines under some conditions are measurably influencing surface fluxes</a:t>
            </a:r>
          </a:p>
          <a:p>
            <a:r>
              <a:rPr lang="en-US" dirty="0" smtClean="0"/>
              <a:t>Under overall weather conditions of 2010 we have no reason to expect a negative impact of turbines on crops, and there may be a positive effect</a:t>
            </a:r>
          </a:p>
          <a:p>
            <a:r>
              <a:rPr lang="en-US" dirty="0" smtClean="0"/>
              <a:t>The 2011 field campaign will include more instruments and sensor placement to better observe turbine influences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9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ndturbines story county (238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64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304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ACKNOWLEDGMENTS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733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Julie Lundquist for slides from presentation at LANL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Dr. Ron </a:t>
            </a:r>
            <a:r>
              <a:rPr lang="en-US" dirty="0" err="1" smtClean="0">
                <a:solidFill>
                  <a:srgbClr val="FFFFFF"/>
                </a:solidFill>
              </a:rPr>
              <a:t>Huhn</a:t>
            </a:r>
            <a:r>
              <a:rPr lang="en-US" dirty="0" smtClean="0">
                <a:solidFill>
                  <a:srgbClr val="FFFFFF"/>
                </a:solidFill>
              </a:rPr>
              <a:t>, property owner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Gene and Todd Flynn, farm operators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Lisa </a:t>
            </a:r>
            <a:r>
              <a:rPr lang="en-US" dirty="0" err="1" smtClean="0">
                <a:solidFill>
                  <a:srgbClr val="FFFFFF"/>
                </a:solidFill>
              </a:rPr>
              <a:t>Brasche</a:t>
            </a:r>
            <a:r>
              <a:rPr lang="en-US" dirty="0" smtClean="0">
                <a:solidFill>
                  <a:srgbClr val="FFFFFF"/>
                </a:solidFill>
              </a:rPr>
              <a:t> for photos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Equipment and personnel supplied by the National Laboratory for Agriculture and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the Environment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Funding supplied by 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Center for Global and Regional Environmental Research, University of Iowa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MidAmerican Energy Company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Ames Laboratory , Department of Energy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National Science Foundation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6507778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5400"/>
            <a:ext cx="5791200" cy="1143000"/>
          </a:xfrm>
        </p:spPr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pic>
        <p:nvPicPr>
          <p:cNvPr id="6" name="Content Placeholder 5" descr="story county dec 09 (13)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198" r="-89198"/>
          <a:stretch/>
        </p:blipFill>
        <p:spPr>
          <a:xfrm>
            <a:off x="-2667000" y="-8467"/>
            <a:ext cx="8229600" cy="6866467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0" y="1371600"/>
            <a:ext cx="58674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 smtClean="0">
                <a:latin typeface="+mj-lt"/>
              </a:rPr>
              <a:t>Eugene S. Takle</a:t>
            </a:r>
          </a:p>
          <a:p>
            <a:pPr algn="ctr"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400" dirty="0" smtClean="0">
                <a:solidFill>
                  <a:srgbClr val="708F24"/>
                </a:solidFill>
                <a:latin typeface="+mj-lt"/>
                <a:hlinkClick r:id="rId3"/>
              </a:rPr>
              <a:t>gstakle@iastate.edu</a:t>
            </a:r>
            <a:endParaRPr lang="en-US" sz="2400" dirty="0">
              <a:solidFill>
                <a:srgbClr val="708F24"/>
              </a:solidFill>
              <a:latin typeface="+mj-lt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://www.meteor.iastate.edu/faculty/takle/</a:t>
            </a:r>
            <a:endParaRPr lang="en-US" sz="2000" dirty="0"/>
          </a:p>
          <a:p>
            <a:pPr algn="ctr"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400" dirty="0" smtClean="0">
                <a:latin typeface="+mj-lt"/>
              </a:rPr>
              <a:t>515-294-9871</a:t>
            </a:r>
          </a:p>
          <a:p>
            <a:pPr algn="ctr"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>
                <a:latin typeface="+mj-lt"/>
              </a:rPr>
              <a:t>Julie K. </a:t>
            </a:r>
            <a:r>
              <a:rPr lang="en-US" sz="2400" dirty="0" smtClean="0">
                <a:latin typeface="+mj-lt"/>
              </a:rPr>
              <a:t>Lundquist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5"/>
              </a:rPr>
              <a:t>Julie.Lundquist</a:t>
            </a:r>
            <a:r>
              <a:rPr lang="en-US" sz="2400" dirty="0">
                <a:hlinkClick r:id="rId5"/>
              </a:rPr>
              <a:t>@colorado.edu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hlinkClick r:id="rId6"/>
              </a:rPr>
              <a:t>Julie.Lundquist</a:t>
            </a:r>
            <a:r>
              <a:rPr lang="en-US" sz="2400" dirty="0">
                <a:hlinkClick r:id="rId6"/>
              </a:rPr>
              <a:t>@nrel.gov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hlinkClick r:id="rId7"/>
              </a:rPr>
              <a:t>http</a:t>
            </a:r>
            <a:r>
              <a:rPr lang="en-US" sz="2400" dirty="0">
                <a:latin typeface="+mj-lt"/>
                <a:hlinkClick r:id="rId7"/>
              </a:rPr>
              <a:t>://atoc.colorado.edu/~jlundqui</a:t>
            </a:r>
            <a:r>
              <a:rPr lang="en-US" sz="2400" dirty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303</a:t>
            </a:r>
            <a:r>
              <a:rPr lang="en-US" sz="2400" dirty="0">
                <a:latin typeface="+mj-lt"/>
              </a:rPr>
              <a:t>/492-8932 (@CU)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303</a:t>
            </a:r>
            <a:r>
              <a:rPr lang="en-US" sz="2400" dirty="0">
                <a:latin typeface="+mj-lt"/>
              </a:rPr>
              <a:t>/384-7046 (@NWTC)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2400" dirty="0">
              <a:latin typeface="Arial" pitchFamily="-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3" y="6507778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9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lmsprings04 0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64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Probably not optimum density for Iowa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6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Some Inspiration from China</a:t>
            </a:r>
            <a:endParaRPr lang="en-US" dirty="0"/>
          </a:p>
        </p:txBody>
      </p:sp>
      <p:pic>
        <p:nvPicPr>
          <p:cNvPr id="4" name="Content Placeholder 3" descr="China tree intercroppin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640" cy="5562600"/>
          </a:xfrm>
        </p:spPr>
      </p:pic>
    </p:spTree>
    <p:extLst>
      <p:ext uri="{BB962C8B-B14F-4D97-AF65-F5344CB8AC3E}">
        <p14:creationId xmlns:p14="http://schemas.microsoft.com/office/powerpoint/2010/main" val="190579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Turbine Density Optimizes Wind Power Production and Agricultural Production?</a:t>
            </a:r>
            <a:endParaRPr lang="en-US" sz="3200" b="1" dirty="0"/>
          </a:p>
        </p:txBody>
      </p:sp>
      <p:pic>
        <p:nvPicPr>
          <p:cNvPr id="4" name="Content Placeholder 3" descr="6-23-09 x=8 D masts sun blocke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640" cy="5410200"/>
          </a:xfrm>
        </p:spPr>
      </p:pic>
    </p:spTree>
    <p:extLst>
      <p:ext uri="{BB962C8B-B14F-4D97-AF65-F5344CB8AC3E}">
        <p14:creationId xmlns:p14="http://schemas.microsoft.com/office/powerpoint/2010/main" val="428210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810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Turbine-Crop Interactions: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1"/>
            <a:ext cx="51816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 turbines create a </a:t>
            </a:r>
            <a:r>
              <a:rPr lang="en-US" b="1" i="1" dirty="0" smtClean="0"/>
              <a:t>measureable</a:t>
            </a:r>
            <a:r>
              <a:rPr lang="en-US" dirty="0" smtClean="0"/>
              <a:t> influence on the microclimate over crops?</a:t>
            </a:r>
          </a:p>
          <a:p>
            <a:r>
              <a:rPr lang="en-US" dirty="0" smtClean="0"/>
              <a:t>If so, is this influence create </a:t>
            </a:r>
            <a:r>
              <a:rPr lang="en-US" b="1" i="1" dirty="0" smtClean="0"/>
              <a:t>measureable</a:t>
            </a:r>
            <a:r>
              <a:rPr lang="en-US" dirty="0" smtClean="0"/>
              <a:t> biophysical changes?</a:t>
            </a:r>
          </a:p>
          <a:p>
            <a:r>
              <a:rPr lang="en-US" dirty="0" smtClean="0"/>
              <a:t>And if this is so, does this influence affect yield?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0292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Agricultural shelterbelts have a </a:t>
            </a:r>
            <a:r>
              <a:rPr lang="en-US" sz="2400" b="1" i="1" dirty="0" smtClean="0">
                <a:solidFill>
                  <a:srgbClr val="FF0000"/>
                </a:solidFill>
              </a:rPr>
              <a:t>positive effect </a:t>
            </a:r>
            <a:r>
              <a:rPr lang="en-US" sz="2400" b="1" dirty="0" smtClean="0">
                <a:solidFill>
                  <a:srgbClr val="FF0000"/>
                </a:solidFill>
              </a:rPr>
              <a:t>on crop growth and yield. 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Will wind turbines also have a positive effect?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story county dec 09 (7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52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473911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7" y="62116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Source: </a:t>
            </a:r>
            <a:r>
              <a:rPr lang="en-US" i="1" dirty="0" err="1">
                <a:solidFill>
                  <a:srgbClr val="FFFFFF"/>
                </a:solidFill>
              </a:rPr>
              <a:t>UniFly</a:t>
            </a:r>
            <a:r>
              <a:rPr lang="en-US" i="1" dirty="0">
                <a:solidFill>
                  <a:srgbClr val="FFFFFF"/>
                </a:solidFill>
              </a:rPr>
              <a:t> A/S</a:t>
            </a:r>
          </a:p>
          <a:p>
            <a:r>
              <a:rPr lang="en-US" dirty="0">
                <a:solidFill>
                  <a:srgbClr val="FFFFFF"/>
                </a:solidFill>
              </a:rPr>
              <a:t>Horns Rev 1 owned by </a:t>
            </a:r>
            <a:r>
              <a:rPr lang="en-US" dirty="0" err="1">
                <a:solidFill>
                  <a:srgbClr val="FFFFFF"/>
                </a:solidFill>
              </a:rPr>
              <a:t>Vattenfall</a:t>
            </a:r>
            <a:r>
              <a:rPr lang="en-US" dirty="0">
                <a:solidFill>
                  <a:srgbClr val="FFFFFF"/>
                </a:solidFill>
              </a:rPr>
              <a:t>. Photographer Christian </a:t>
            </a:r>
            <a:r>
              <a:rPr lang="en-US" dirty="0" err="1">
                <a:solidFill>
                  <a:srgbClr val="FFFFFF"/>
                </a:solidFill>
              </a:rPr>
              <a:t>Steiness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359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33866" y="2590800"/>
            <a:ext cx="9110134" cy="4250267"/>
            <a:chOff x="319504" y="983716"/>
            <a:chExt cx="5254729" cy="43325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504" y="983716"/>
              <a:ext cx="5254729" cy="40391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1827" y="5002522"/>
              <a:ext cx="4847659" cy="313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News Gothic MT (Body)"/>
                  <a:cs typeface="News Gothic MT (Body)"/>
                </a:rPr>
                <a:t>Wuβ</a:t>
              </a:r>
              <a:r>
                <a:rPr lang="en-US" sz="1400" dirty="0" err="1" smtClean="0">
                  <a:latin typeface="News Gothic MT (Body)"/>
                  <a:cs typeface="News Gothic MT (Body)"/>
                </a:rPr>
                <a:t>ow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Sitzki</a:t>
              </a:r>
              <a:r>
                <a:rPr lang="en-US" sz="1400" dirty="0" smtClean="0"/>
                <a:t>, &amp; Hahn, 2007, CFD simulation using ANSYS FLUENT 6.3 LES</a:t>
              </a:r>
              <a:endParaRPr lang="en-US" sz="1400" dirty="0"/>
            </a:p>
          </p:txBody>
        </p:sp>
      </p:grpSp>
      <p:pic>
        <p:nvPicPr>
          <p:cNvPr id="7" name="Content Placeholder 5" descr="Screen shot 2011-03-01 at 6.18.58 PM.png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-33867"/>
            <a:ext cx="8143726" cy="2624667"/>
          </a:xfrm>
        </p:spPr>
      </p:pic>
      <p:pic>
        <p:nvPicPr>
          <p:cNvPr id="8" name="Content Placeholder 5" descr="Screen shot 2011-03-01 at 6.18.58 PM.png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8143726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228600"/>
            <a:ext cx="2546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itchFamily="34" charset="0"/>
                <a:cs typeface="Arial" pitchFamily="34" charset="0"/>
              </a:rPr>
              <a:t>Porté-Agel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Lu, and Wu,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41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1738</Words>
  <Application>Microsoft Macintosh PowerPoint</Application>
  <PresentationFormat>On-screen Show (4:3)</PresentationFormat>
  <Paragraphs>271</Paragraphs>
  <Slides>35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Motivation:   Two Components</vt:lpstr>
      <vt:lpstr>PowerPoint Presentation</vt:lpstr>
      <vt:lpstr>Some Inspiration from China</vt:lpstr>
      <vt:lpstr>What Turbine Density Optimizes Wind Power Production and Agricultural Production?</vt:lpstr>
      <vt:lpstr>Turbine-Crop Interactions: Overview</vt:lpstr>
      <vt:lpstr>PowerPoint Presentation</vt:lpstr>
      <vt:lpstr>PowerPoint Presentation</vt:lpstr>
      <vt:lpstr>Conceptual Model of Turbine-crop Interaction via Mean Wind and Turbulence Fields</vt:lpstr>
      <vt:lpstr>PowerPoint Presentation</vt:lpstr>
      <vt:lpstr>Field Experiment</vt:lpstr>
      <vt:lpstr>Preliminary Observations</vt:lpstr>
      <vt:lpstr>Low-Budget Beginnings</vt:lpstr>
      <vt:lpstr>PowerPoint Presentation</vt:lpstr>
      <vt:lpstr>PowerPoint Presentation</vt:lpstr>
      <vt:lpstr>PowerPoint Presentation</vt:lpstr>
      <vt:lpstr>Flux Tower Instrumentation</vt:lpstr>
      <vt:lpstr>Data analysis</vt:lpstr>
      <vt:lpstr>Wind speed comparison at 9 m</vt:lpstr>
      <vt:lpstr>Wind speed comparison at 9 m</vt:lpstr>
      <vt:lpstr>Normalized TKE comparison at 6 m</vt:lpstr>
      <vt:lpstr>u’w’ comparison at 6 m</vt:lpstr>
      <vt:lpstr>Air temperature comparison at 9 m</vt:lpstr>
      <vt:lpstr>Carbon flux w’CO2’ around peak LAI</vt:lpstr>
      <vt:lpstr>Summary</vt:lpstr>
      <vt:lpstr>The dynamics of the lower atmosphere are complex, especially at night</vt:lpstr>
      <vt:lpstr>Models Don’t Capture Height of Jet Max</vt:lpstr>
      <vt:lpstr>Observed wind speed profiles (Windcube lidar, summer, midwest US) exhibit more variability than is traditionally considered in CFD</vt:lpstr>
      <vt:lpstr>Directional shear of 20 degrees across the rotor disk is common</vt:lpstr>
      <vt:lpstr>PowerPoint Presentation</vt:lpstr>
      <vt:lpstr>2011 Field Campaign</vt:lpstr>
      <vt:lpstr>Summary</vt:lpstr>
      <vt:lpstr>PowerPoint Presentation</vt:lpstr>
      <vt:lpstr>For More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Flux tower measurements within a wind farm</dc:title>
  <dc:creator/>
  <cp:lastModifiedBy>Gene Takle</cp:lastModifiedBy>
  <cp:revision>112</cp:revision>
  <dcterms:created xsi:type="dcterms:W3CDTF">2010-12-16T16:55:17Z</dcterms:created>
  <dcterms:modified xsi:type="dcterms:W3CDTF">2011-09-13T19:23:49Z</dcterms:modified>
</cp:coreProperties>
</file>